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5"/>
  </p:notesMasterIdLst>
  <p:sldIdLst>
    <p:sldId id="257" r:id="rId2"/>
    <p:sldId id="258" r:id="rId3"/>
    <p:sldId id="264" r:id="rId4"/>
    <p:sldId id="265" r:id="rId5"/>
    <p:sldId id="266" r:id="rId6"/>
    <p:sldId id="273" r:id="rId7"/>
    <p:sldId id="274" r:id="rId8"/>
    <p:sldId id="275" r:id="rId9"/>
    <p:sldId id="276" r:id="rId10"/>
    <p:sldId id="277" r:id="rId11"/>
    <p:sldId id="278" r:id="rId12"/>
    <p:sldId id="426" r:id="rId13"/>
    <p:sldId id="427" r:id="rId14"/>
    <p:sldId id="428" r:id="rId15"/>
    <p:sldId id="282" r:id="rId16"/>
    <p:sldId id="283" r:id="rId17"/>
    <p:sldId id="284" r:id="rId18"/>
    <p:sldId id="297" r:id="rId19"/>
    <p:sldId id="298" r:id="rId20"/>
    <p:sldId id="299" r:id="rId21"/>
    <p:sldId id="463" r:id="rId22"/>
    <p:sldId id="464" r:id="rId23"/>
    <p:sldId id="465" r:id="rId24"/>
    <p:sldId id="429" r:id="rId25"/>
    <p:sldId id="430" r:id="rId26"/>
    <p:sldId id="431" r:id="rId27"/>
    <p:sldId id="318" r:id="rId28"/>
    <p:sldId id="319" r:id="rId29"/>
    <p:sldId id="320" r:id="rId30"/>
    <p:sldId id="321" r:id="rId31"/>
    <p:sldId id="322" r:id="rId32"/>
    <p:sldId id="323" r:id="rId33"/>
    <p:sldId id="309" r:id="rId34"/>
    <p:sldId id="310" r:id="rId35"/>
    <p:sldId id="311" r:id="rId36"/>
    <p:sldId id="312" r:id="rId37"/>
    <p:sldId id="313" r:id="rId38"/>
    <p:sldId id="314" r:id="rId39"/>
    <p:sldId id="432" r:id="rId40"/>
    <p:sldId id="433" r:id="rId41"/>
    <p:sldId id="434" r:id="rId42"/>
    <p:sldId id="435" r:id="rId43"/>
    <p:sldId id="436" r:id="rId44"/>
    <p:sldId id="437" r:id="rId45"/>
    <p:sldId id="438" r:id="rId46"/>
    <p:sldId id="439" r:id="rId47"/>
    <p:sldId id="440" r:id="rId48"/>
    <p:sldId id="441" r:id="rId49"/>
    <p:sldId id="442" r:id="rId50"/>
    <p:sldId id="443" r:id="rId51"/>
    <p:sldId id="444" r:id="rId52"/>
    <p:sldId id="445" r:id="rId53"/>
    <p:sldId id="446" r:id="rId54"/>
    <p:sldId id="447" r:id="rId55"/>
    <p:sldId id="448" r:id="rId56"/>
    <p:sldId id="449" r:id="rId57"/>
    <p:sldId id="450" r:id="rId58"/>
    <p:sldId id="451" r:id="rId59"/>
    <p:sldId id="452" r:id="rId60"/>
    <p:sldId id="453" r:id="rId61"/>
    <p:sldId id="454" r:id="rId62"/>
    <p:sldId id="455" r:id="rId63"/>
    <p:sldId id="456" r:id="rId64"/>
    <p:sldId id="457" r:id="rId65"/>
    <p:sldId id="458" r:id="rId66"/>
    <p:sldId id="459" r:id="rId67"/>
    <p:sldId id="460" r:id="rId68"/>
    <p:sldId id="461" r:id="rId69"/>
    <p:sldId id="462" r:id="rId70"/>
    <p:sldId id="260" r:id="rId71"/>
    <p:sldId id="363" r:id="rId72"/>
    <p:sldId id="364" r:id="rId73"/>
    <p:sldId id="365" r:id="rId74"/>
    <p:sldId id="372" r:id="rId75"/>
    <p:sldId id="373" r:id="rId76"/>
    <p:sldId id="374" r:id="rId77"/>
    <p:sldId id="375" r:id="rId78"/>
    <p:sldId id="376" r:id="rId79"/>
    <p:sldId id="377" r:id="rId80"/>
    <p:sldId id="378" r:id="rId81"/>
    <p:sldId id="379" r:id="rId82"/>
    <p:sldId id="380" r:id="rId83"/>
    <p:sldId id="381" r:id="rId84"/>
    <p:sldId id="382" r:id="rId85"/>
    <p:sldId id="383" r:id="rId86"/>
    <p:sldId id="387" r:id="rId87"/>
    <p:sldId id="388" r:id="rId88"/>
    <p:sldId id="389" r:id="rId89"/>
    <p:sldId id="417" r:id="rId90"/>
    <p:sldId id="418" r:id="rId91"/>
    <p:sldId id="419" r:id="rId92"/>
    <p:sldId id="390" r:id="rId93"/>
    <p:sldId id="391" r:id="rId94"/>
    <p:sldId id="392" r:id="rId95"/>
    <p:sldId id="267" r:id="rId96"/>
    <p:sldId id="268" r:id="rId97"/>
    <p:sldId id="269" r:id="rId98"/>
    <p:sldId id="366" r:id="rId99"/>
    <p:sldId id="367" r:id="rId100"/>
    <p:sldId id="368" r:id="rId101"/>
    <p:sldId id="270" r:id="rId102"/>
    <p:sldId id="271" r:id="rId103"/>
    <p:sldId id="272" r:id="rId104"/>
    <p:sldId id="285" r:id="rId105"/>
    <p:sldId id="286" r:id="rId106"/>
    <p:sldId id="287" r:id="rId107"/>
    <p:sldId id="384" r:id="rId108"/>
    <p:sldId id="385" r:id="rId109"/>
    <p:sldId id="386" r:id="rId110"/>
    <p:sldId id="288" r:id="rId111"/>
    <p:sldId id="289" r:id="rId112"/>
    <p:sldId id="290" r:id="rId113"/>
    <p:sldId id="300" r:id="rId114"/>
    <p:sldId id="301" r:id="rId115"/>
    <p:sldId id="302" r:id="rId116"/>
    <p:sldId id="303" r:id="rId117"/>
    <p:sldId id="304" r:id="rId118"/>
    <p:sldId id="305" r:id="rId119"/>
    <p:sldId id="306" r:id="rId120"/>
    <p:sldId id="307" r:id="rId121"/>
    <p:sldId id="308" r:id="rId122"/>
    <p:sldId id="405" r:id="rId123"/>
    <p:sldId id="406" r:id="rId124"/>
    <p:sldId id="407" r:id="rId125"/>
    <p:sldId id="411" r:id="rId126"/>
    <p:sldId id="412" r:id="rId127"/>
    <p:sldId id="413" r:id="rId128"/>
    <p:sldId id="393" r:id="rId129"/>
    <p:sldId id="394" r:id="rId130"/>
    <p:sldId id="395" r:id="rId131"/>
    <p:sldId id="396" r:id="rId132"/>
    <p:sldId id="397" r:id="rId133"/>
    <p:sldId id="398" r:id="rId1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E3F78-7C78-4E4C-9251-838DC1A8B653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4D5655-73FF-40EC-81F5-2DC2E22BD9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94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F5825-DA50-4C0C-B845-B7124C89D8AC}" type="slidenum">
              <a:rPr lang="en-IL" smtClean="0"/>
              <a:t>33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82622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F5825-DA50-4C0C-B845-B7124C89D8AC}" type="slidenum">
              <a:rPr lang="en-IL" smtClean="0"/>
              <a:t>34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24697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F5825-DA50-4C0C-B845-B7124C89D8AC}" type="slidenum">
              <a:rPr lang="en-IL" smtClean="0"/>
              <a:t>35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29177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F5825-DA50-4C0C-B845-B7124C89D8AC}" type="slidenum">
              <a:rPr lang="en-IL" smtClean="0"/>
              <a:t>49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57817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F5825-DA50-4C0C-B845-B7124C89D8AC}" type="slidenum">
              <a:rPr lang="en-IL" smtClean="0"/>
              <a:t>125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22157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F5825-DA50-4C0C-B845-B7124C89D8AC}" type="slidenum">
              <a:rPr lang="en-IL" smtClean="0"/>
              <a:t>132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29586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42444-2816-417D-8A17-11381D0CE4E3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AB23-E653-45BC-ABAE-F38E6BEA6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353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42444-2816-417D-8A17-11381D0CE4E3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AB23-E653-45BC-ABAE-F38E6BEA6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376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42444-2816-417D-8A17-11381D0CE4E3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AB23-E653-45BC-ABAE-F38E6BEA6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7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42444-2816-417D-8A17-11381D0CE4E3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AB23-E653-45BC-ABAE-F38E6BEA6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79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42444-2816-417D-8A17-11381D0CE4E3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AB23-E653-45BC-ABAE-F38E6BEA6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12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42444-2816-417D-8A17-11381D0CE4E3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AB23-E653-45BC-ABAE-F38E6BEA6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54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42444-2816-417D-8A17-11381D0CE4E3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AB23-E653-45BC-ABAE-F38E6BEA6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027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42444-2816-417D-8A17-11381D0CE4E3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AB23-E653-45BC-ABAE-F38E6BEA6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85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42444-2816-417D-8A17-11381D0CE4E3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AB23-E653-45BC-ABAE-F38E6BEA6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42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42444-2816-417D-8A17-11381D0CE4E3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AB23-E653-45BC-ABAE-F38E6BEA6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78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42444-2816-417D-8A17-11381D0CE4E3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8AB23-E653-45BC-ABAE-F38E6BEA6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755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F42444-2816-417D-8A17-11381D0CE4E3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8AB23-E653-45BC-ABAE-F38E6BEA6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93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F50F3-D1D4-D937-F3B6-C61FB1A49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2640" y="1520397"/>
            <a:ext cx="8526780" cy="3557016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Eye Movements Classification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Monkey: Gandalf</a:t>
            </a:r>
            <a:endParaRPr lang="en-I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285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DA5C31-7474-58C5-F3AF-554B80959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569" y="1960007"/>
            <a:ext cx="8409662" cy="420752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65FB664-401A-FD8B-C9FA-E58AC8DFD79B}"/>
              </a:ext>
            </a:extLst>
          </p:cNvPr>
          <p:cNvCxnSpPr/>
          <p:nvPr/>
        </p:nvCxnSpPr>
        <p:spPr>
          <a:xfrm>
            <a:off x="6329625" y="3731263"/>
            <a:ext cx="529242" cy="2216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9BF19DC6-384D-287F-49FA-F7B08D43BA11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Glitch num.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B33AB6-8AD7-73CC-2CD4-70C6DA3D31CC}"/>
              </a:ext>
            </a:extLst>
          </p:cNvPr>
          <p:cNvSpPr txBox="1"/>
          <p:nvPr/>
        </p:nvSpPr>
        <p:spPr>
          <a:xfrm>
            <a:off x="5587455" y="1590675"/>
            <a:ext cx="240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Spatial EM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9985143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DBB79EB-E297-7E01-8EC5-302FC63B7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Glitch with Drift num. 2</a:t>
            </a:r>
            <a:endParaRPr lang="en-IL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B23D0F-F696-8504-134D-22929979C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7" y="1902493"/>
            <a:ext cx="6027844" cy="30530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4BB614-6ADB-7B91-1F98-4E496E345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382" y="1967130"/>
            <a:ext cx="5889461" cy="29237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8A5E09-A9B3-A5E4-FCB3-23859CDD7996}"/>
              </a:ext>
            </a:extLst>
          </p:cNvPr>
          <p:cNvSpPr txBox="1"/>
          <p:nvPr/>
        </p:nvSpPr>
        <p:spPr>
          <a:xfrm>
            <a:off x="145596" y="1563526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Velocity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0AFB7F-DC3A-8920-ED50-FD917BB22533}"/>
              </a:ext>
            </a:extLst>
          </p:cNvPr>
          <p:cNvSpPr txBox="1"/>
          <p:nvPr/>
        </p:nvSpPr>
        <p:spPr>
          <a:xfrm>
            <a:off x="6313714" y="1559509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Acceleration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9236992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66EA09-AE6B-3FC4-4809-080AEFAB3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Glitch with Drift num.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IL" sz="3200" dirty="0"/>
          </a:p>
        </p:txBody>
      </p:sp>
      <p:graphicFrame>
        <p:nvGraphicFramePr>
          <p:cNvPr id="2" name="Content Placeholder 4">
            <a:extLst>
              <a:ext uri="{FF2B5EF4-FFF2-40B4-BE49-F238E27FC236}">
                <a16:creationId xmlns:a16="http://schemas.microsoft.com/office/drawing/2014/main" id="{5DCB4D2B-9237-93E8-E371-324F7516B3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7747529"/>
              </p:ext>
            </p:extLst>
          </p:nvPr>
        </p:nvGraphicFramePr>
        <p:xfrm>
          <a:off x="758016" y="1402080"/>
          <a:ext cx="10515603" cy="1285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103141323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52999482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137485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46746591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17191050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80671697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90703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Cortex Trial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CondsX1</a:t>
                      </a:r>
                      <a:r>
                        <a:rPr lang="en-US" baseline="0" dirty="0"/>
                        <a:t> Trial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Onset Frame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Offset Frame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Amp (max)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Direction (</a:t>
                      </a:r>
                      <a:r>
                        <a:rPr lang="en-US" dirty="0" err="1"/>
                        <a:t>vecAverage</a:t>
                      </a:r>
                      <a:r>
                        <a:rPr lang="en-US" dirty="0"/>
                        <a:t>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Velocity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96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PTOS" panose="02110004020202020204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122.9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24.4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264667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835F3CD7-A2D4-C0E7-FCB8-16278E974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44" y="3724275"/>
            <a:ext cx="11487111" cy="262966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91B34C6-BE4D-E4CB-D2A6-A89A49BCBC47}"/>
              </a:ext>
            </a:extLst>
          </p:cNvPr>
          <p:cNvCxnSpPr/>
          <p:nvPr/>
        </p:nvCxnSpPr>
        <p:spPr>
          <a:xfrm>
            <a:off x="9369138" y="3350521"/>
            <a:ext cx="0" cy="498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855E4DE-AE40-6832-041A-D574D20CAD8C}"/>
              </a:ext>
            </a:extLst>
          </p:cNvPr>
          <p:cNvSpPr txBox="1"/>
          <p:nvPr/>
        </p:nvSpPr>
        <p:spPr>
          <a:xfrm>
            <a:off x="352444" y="3354943"/>
            <a:ext cx="2318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Time Course Figure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4341893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66EA09-AE6B-3FC4-4809-080AEFAB3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Glitch with Drift num. 3</a:t>
            </a:r>
            <a:endParaRPr lang="en-IL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E2850B-3166-B5CA-2693-64671FC47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976" y="2122399"/>
            <a:ext cx="8454047" cy="411849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DE950A-B78B-5FE6-99BD-3CE0FA6AF930}"/>
              </a:ext>
            </a:extLst>
          </p:cNvPr>
          <p:cNvCxnSpPr/>
          <p:nvPr/>
        </p:nvCxnSpPr>
        <p:spPr>
          <a:xfrm>
            <a:off x="8195660" y="2741837"/>
            <a:ext cx="0" cy="498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8B1B119-9467-ABF8-1B6E-ABF1BC1B0516}"/>
              </a:ext>
            </a:extLst>
          </p:cNvPr>
          <p:cNvSpPr txBox="1"/>
          <p:nvPr/>
        </p:nvSpPr>
        <p:spPr>
          <a:xfrm>
            <a:off x="5525419" y="1689407"/>
            <a:ext cx="240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Spatial EM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5147740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66EA09-AE6B-3FC4-4809-080AEFAB3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Glitch with Drift num. 3</a:t>
            </a:r>
            <a:endParaRPr lang="en-IL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FEC81-E930-5583-69D7-157D6CC5E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32" y="1994091"/>
            <a:ext cx="5839694" cy="29545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CE85EE-2324-8F17-98BD-D671D8141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056" y="1994091"/>
            <a:ext cx="5858665" cy="28952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CD9BA9-042B-624A-8970-6124D92BA340}"/>
              </a:ext>
            </a:extLst>
          </p:cNvPr>
          <p:cNvSpPr txBox="1"/>
          <p:nvPr/>
        </p:nvSpPr>
        <p:spPr>
          <a:xfrm>
            <a:off x="419100" y="1624759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Velocity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95288A-DC0A-9C75-AE45-F4EA8DE9DE66}"/>
              </a:ext>
            </a:extLst>
          </p:cNvPr>
          <p:cNvSpPr txBox="1"/>
          <p:nvPr/>
        </p:nvSpPr>
        <p:spPr>
          <a:xfrm>
            <a:off x="6315075" y="1592493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Acceleration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974466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18B4AAB-C339-B549-A409-5363B345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Glitch with Drift num.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Content Placeholder 4">
            <a:extLst>
              <a:ext uri="{FF2B5EF4-FFF2-40B4-BE49-F238E27FC236}">
                <a16:creationId xmlns:a16="http://schemas.microsoft.com/office/drawing/2014/main" id="{1DC8546F-B942-771E-6304-9746D0CC71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8405477"/>
              </p:ext>
            </p:extLst>
          </p:nvPr>
        </p:nvGraphicFramePr>
        <p:xfrm>
          <a:off x="838200" y="1503680"/>
          <a:ext cx="10515603" cy="1285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103141323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52999482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137485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46746591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17191050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80671697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90703554"/>
                    </a:ext>
                  </a:extLst>
                </a:gridCol>
              </a:tblGrid>
              <a:tr h="2275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Cortex Trial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CondsX1</a:t>
                      </a:r>
                      <a:r>
                        <a:rPr lang="en-US" baseline="0" dirty="0"/>
                        <a:t> Trial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Onset Frame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Offset Frame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Amp (max)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Direction (</a:t>
                      </a:r>
                      <a:r>
                        <a:rPr lang="en-US" dirty="0" err="1"/>
                        <a:t>vecAverage</a:t>
                      </a:r>
                      <a:r>
                        <a:rPr lang="en-US" dirty="0"/>
                        <a:t>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Velocity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96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104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0.48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17.06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29.25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77354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4246DC4-C027-65C4-8B05-E1932E7A3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11" y="3575628"/>
            <a:ext cx="12035578" cy="265730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5B112E1-94CF-2147-C00F-20C36A62B576}"/>
              </a:ext>
            </a:extLst>
          </p:cNvPr>
          <p:cNvCxnSpPr/>
          <p:nvPr/>
        </p:nvCxnSpPr>
        <p:spPr>
          <a:xfrm>
            <a:off x="10059816" y="3429000"/>
            <a:ext cx="0" cy="498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500D47B-19CB-C8EC-3C77-BF0964759D97}"/>
              </a:ext>
            </a:extLst>
          </p:cNvPr>
          <p:cNvSpPr txBox="1"/>
          <p:nvPr/>
        </p:nvSpPr>
        <p:spPr>
          <a:xfrm>
            <a:off x="78211" y="3244334"/>
            <a:ext cx="2166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Time Course Figure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275676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18B4AAB-C339-B549-A409-5363B345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Glitch with Drift num.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CD559B-578C-C8F2-0CD4-4E494AEF3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793" y="2146240"/>
            <a:ext cx="8669479" cy="4396186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8105DA9-8F25-15F4-D756-B97E5CF96674}"/>
              </a:ext>
            </a:extLst>
          </p:cNvPr>
          <p:cNvCxnSpPr/>
          <p:nvPr/>
        </p:nvCxnSpPr>
        <p:spPr>
          <a:xfrm>
            <a:off x="5840056" y="2229058"/>
            <a:ext cx="0" cy="498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4E69B5F-4E2C-2164-E10A-8219DBCA7B74}"/>
              </a:ext>
            </a:extLst>
          </p:cNvPr>
          <p:cNvSpPr txBox="1"/>
          <p:nvPr/>
        </p:nvSpPr>
        <p:spPr>
          <a:xfrm>
            <a:off x="5386898" y="1695439"/>
            <a:ext cx="240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Spatial EM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8863043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18B4AAB-C339-B549-A409-5363B345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Glitch with Drift num.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6E84BD-C4EF-86EC-2825-719BC85A7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63" y="2226392"/>
            <a:ext cx="5888637" cy="30024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A63A0C-DD9C-D4BE-7CF4-7E7433E8F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694" y="2226392"/>
            <a:ext cx="5888637" cy="2967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C710D6-DB6D-7E6E-934C-67E79F43E2C4}"/>
              </a:ext>
            </a:extLst>
          </p:cNvPr>
          <p:cNvSpPr txBox="1"/>
          <p:nvPr/>
        </p:nvSpPr>
        <p:spPr>
          <a:xfrm>
            <a:off x="207363" y="1857060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Velocity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78A5F8-6DDD-001F-F7FA-236261BC631A}"/>
              </a:ext>
            </a:extLst>
          </p:cNvPr>
          <p:cNvSpPr txBox="1"/>
          <p:nvPr/>
        </p:nvSpPr>
        <p:spPr>
          <a:xfrm>
            <a:off x="6381750" y="1812711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Acceleration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9091901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DBB79EB-E297-7E01-8EC5-302FC63B7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Glitch with Drift num. 5</a:t>
            </a:r>
            <a:endParaRPr lang="en-IL" sz="3200" dirty="0"/>
          </a:p>
        </p:txBody>
      </p:sp>
      <p:graphicFrame>
        <p:nvGraphicFramePr>
          <p:cNvPr id="2" name="Content Placeholder 4">
            <a:extLst>
              <a:ext uri="{FF2B5EF4-FFF2-40B4-BE49-F238E27FC236}">
                <a16:creationId xmlns:a16="http://schemas.microsoft.com/office/drawing/2014/main" id="{CB8A0D08-D3F9-5816-9FBF-605E5AAC22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3036318"/>
              </p:ext>
            </p:extLst>
          </p:nvPr>
        </p:nvGraphicFramePr>
        <p:xfrm>
          <a:off x="838197" y="1455754"/>
          <a:ext cx="10515603" cy="1285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103141323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52999482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137485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46746591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17191050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80671697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90703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Cortex Trial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CondsX1</a:t>
                      </a:r>
                      <a:r>
                        <a:rPr lang="en-US" baseline="0" dirty="0"/>
                        <a:t> Trial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Onset Frame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Offset Frame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Amp (max)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Direction (</a:t>
                      </a:r>
                      <a:r>
                        <a:rPr lang="en-US" dirty="0" err="1"/>
                        <a:t>vecAverage</a:t>
                      </a:r>
                      <a:r>
                        <a:rPr lang="en-US" dirty="0"/>
                        <a:t>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Velocity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96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211.07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13.93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24022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4E7312B-190A-2EF5-71D8-D28E36A57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23" y="3426943"/>
            <a:ext cx="11257634" cy="265523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D79EBBC-139E-961F-7BCC-39C859C89D6C}"/>
              </a:ext>
            </a:extLst>
          </p:cNvPr>
          <p:cNvCxnSpPr/>
          <p:nvPr/>
        </p:nvCxnSpPr>
        <p:spPr>
          <a:xfrm>
            <a:off x="8204418" y="3715790"/>
            <a:ext cx="0" cy="498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2BCF900-E28F-FE0E-C053-BE28719B2B51}"/>
              </a:ext>
            </a:extLst>
          </p:cNvPr>
          <p:cNvSpPr txBox="1"/>
          <p:nvPr/>
        </p:nvSpPr>
        <p:spPr>
          <a:xfrm>
            <a:off x="565243" y="3057611"/>
            <a:ext cx="222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Time Course Figure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483283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DBB79EB-E297-7E01-8EC5-302FC63B7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Glitch with Drift num.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IL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BCC872-4812-AAC8-40BD-C03EF65A5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085" y="1990142"/>
            <a:ext cx="9295829" cy="467782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203207-83E3-1218-59F2-0D65EE3ECF56}"/>
              </a:ext>
            </a:extLst>
          </p:cNvPr>
          <p:cNvCxnSpPr/>
          <p:nvPr/>
        </p:nvCxnSpPr>
        <p:spPr>
          <a:xfrm>
            <a:off x="7777420" y="3080974"/>
            <a:ext cx="0" cy="498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076433C-C283-0C27-50E8-8828E991EBFB}"/>
              </a:ext>
            </a:extLst>
          </p:cNvPr>
          <p:cNvSpPr txBox="1"/>
          <p:nvPr/>
        </p:nvSpPr>
        <p:spPr>
          <a:xfrm>
            <a:off x="6219673" y="1618976"/>
            <a:ext cx="240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Spatial EM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9710572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DBB79EB-E297-7E01-8EC5-302FC63B7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Glitch with Drift num. 5</a:t>
            </a:r>
            <a:endParaRPr lang="en-IL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4A0236-DFA5-D491-A215-DB1C6EBE3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61" y="2003738"/>
            <a:ext cx="5738405" cy="28505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58D680-1E0D-F900-E14B-ACE5821C3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03738"/>
            <a:ext cx="5832320" cy="28505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45B43E-3BC8-7669-0F19-51D2B7CEF269}"/>
              </a:ext>
            </a:extLst>
          </p:cNvPr>
          <p:cNvSpPr txBox="1"/>
          <p:nvPr/>
        </p:nvSpPr>
        <p:spPr>
          <a:xfrm>
            <a:off x="495300" y="1646414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Velocity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0686D8-80BC-4BFD-D98B-370742B9596E}"/>
              </a:ext>
            </a:extLst>
          </p:cNvPr>
          <p:cNvSpPr txBox="1"/>
          <p:nvPr/>
        </p:nvSpPr>
        <p:spPr>
          <a:xfrm>
            <a:off x="6391275" y="1614148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Acceleration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66921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6584A6-2BE9-67C7-66B0-D1D2437F9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2" y="1824038"/>
            <a:ext cx="5865253" cy="29846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E24DE7-6DEA-21C5-2D14-6A1F394D2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34763"/>
            <a:ext cx="6027178" cy="296323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2649143-68CD-DBC4-1948-2074C6B5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Glitch num.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F10898-BFD6-6D83-FF9B-D11B945B8F93}"/>
              </a:ext>
            </a:extLst>
          </p:cNvPr>
          <p:cNvSpPr txBox="1"/>
          <p:nvPr/>
        </p:nvSpPr>
        <p:spPr>
          <a:xfrm>
            <a:off x="149679" y="1543586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Velocity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639001-6132-DC62-2485-7CA1BAE05739}"/>
              </a:ext>
            </a:extLst>
          </p:cNvPr>
          <p:cNvSpPr txBox="1"/>
          <p:nvPr/>
        </p:nvSpPr>
        <p:spPr>
          <a:xfrm>
            <a:off x="6096000" y="1543586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Acceleration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7493590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18B4AAB-C339-B549-A409-5363B345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Glitch with Drift num.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97415954-CA9A-DE83-395E-A2961B57B0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3300140"/>
              </p:ext>
            </p:extLst>
          </p:nvPr>
        </p:nvGraphicFramePr>
        <p:xfrm>
          <a:off x="838197" y="1419940"/>
          <a:ext cx="10515603" cy="12801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103141323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52999482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137485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46746591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17191050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80671697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90703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Cortex Trial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CondsX1</a:t>
                      </a:r>
                      <a:r>
                        <a:rPr lang="en-US" baseline="0" dirty="0"/>
                        <a:t> Trial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Onset Frame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Offset Frame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Amp (max)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Direction (</a:t>
                      </a:r>
                      <a:r>
                        <a:rPr lang="en-US" dirty="0" err="1"/>
                        <a:t>vecAverage</a:t>
                      </a:r>
                      <a:r>
                        <a:rPr lang="en-US" dirty="0"/>
                        <a:t>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Velocity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964257"/>
                  </a:ext>
                </a:extLst>
              </a:tr>
              <a:tr h="26913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166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192.13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17.03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95515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93ACE3E-E9FC-695A-80DD-9A61C4EBF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52" y="3638550"/>
            <a:ext cx="11648346" cy="269735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32DFBFF-9B78-88E6-A75D-652BA5E1FBD3}"/>
              </a:ext>
            </a:extLst>
          </p:cNvPr>
          <p:cNvCxnSpPr/>
          <p:nvPr/>
        </p:nvCxnSpPr>
        <p:spPr>
          <a:xfrm>
            <a:off x="6960870" y="4228951"/>
            <a:ext cx="0" cy="498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84E53DB-B1A6-83AA-2962-136C6EBB19E3}"/>
              </a:ext>
            </a:extLst>
          </p:cNvPr>
          <p:cNvSpPr txBox="1"/>
          <p:nvPr/>
        </p:nvSpPr>
        <p:spPr>
          <a:xfrm>
            <a:off x="395652" y="3269218"/>
            <a:ext cx="2296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Time Course Figure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3269468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18B4AAB-C339-B549-A409-5363B345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Glitch with Drift num. 6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D205E6-435B-5B54-518F-E779EC2BB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872" y="2175508"/>
            <a:ext cx="9050525" cy="450792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414839D-6C01-982A-7E58-04CE6EF8674B}"/>
              </a:ext>
            </a:extLst>
          </p:cNvPr>
          <p:cNvCxnSpPr>
            <a:cxnSpLocks/>
          </p:cNvCxnSpPr>
          <p:nvPr/>
        </p:nvCxnSpPr>
        <p:spPr>
          <a:xfrm flipV="1">
            <a:off x="8952531" y="4577308"/>
            <a:ext cx="0" cy="4751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BAF6A7B-08AA-9427-2E3A-62A1C4D43F16}"/>
              </a:ext>
            </a:extLst>
          </p:cNvPr>
          <p:cNvSpPr txBox="1"/>
          <p:nvPr/>
        </p:nvSpPr>
        <p:spPr>
          <a:xfrm>
            <a:off x="5608644" y="1806176"/>
            <a:ext cx="240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Spatial EM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9856493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18B4AAB-C339-B549-A409-5363B345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Glitch with Drift num. 6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0D66AE-F614-757F-2ED8-C204A6566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60" y="1985331"/>
            <a:ext cx="5936740" cy="29855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B9F811-1514-143E-A401-BB0A7ABAC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919" y="2034461"/>
            <a:ext cx="5914825" cy="29364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00F96E-A0D9-618B-236A-DCCAE2DDEA27}"/>
              </a:ext>
            </a:extLst>
          </p:cNvPr>
          <p:cNvSpPr txBox="1"/>
          <p:nvPr/>
        </p:nvSpPr>
        <p:spPr>
          <a:xfrm>
            <a:off x="159260" y="1611753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Velocity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C8F09D-5116-D375-B462-A89CDD6EB287}"/>
              </a:ext>
            </a:extLst>
          </p:cNvPr>
          <p:cNvSpPr txBox="1"/>
          <p:nvPr/>
        </p:nvSpPr>
        <p:spPr>
          <a:xfrm>
            <a:off x="6286500" y="1580380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Acceleration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9192559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4">
            <a:extLst>
              <a:ext uri="{FF2B5EF4-FFF2-40B4-BE49-F238E27FC236}">
                <a16:creationId xmlns:a16="http://schemas.microsoft.com/office/drawing/2014/main" id="{C9C491E8-1C14-F7EB-1BB6-FB0D00B97B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097443"/>
              </p:ext>
            </p:extLst>
          </p:nvPr>
        </p:nvGraphicFramePr>
        <p:xfrm>
          <a:off x="838200" y="1464898"/>
          <a:ext cx="10515603" cy="1285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103141323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52999482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137485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46746591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17191050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80671697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90703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Cortex Trial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CondsX1</a:t>
                      </a:r>
                      <a:r>
                        <a:rPr lang="en-US" baseline="0" dirty="0"/>
                        <a:t> Trial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Onset Frame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Offset Frame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Amp (max)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Direction (</a:t>
                      </a:r>
                      <a:r>
                        <a:rPr lang="en-US" dirty="0" err="1"/>
                        <a:t>vecAverage</a:t>
                      </a:r>
                      <a:r>
                        <a:rPr lang="en-US" dirty="0"/>
                        <a:t>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Velocity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96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271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0.36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1.59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24.99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102767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218CD4D-4B97-88C1-0148-56DEB8C3C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9" y="3729317"/>
            <a:ext cx="11709861" cy="257119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63DF14F-D48E-6371-E310-EB0C13E544DB}"/>
              </a:ext>
            </a:extLst>
          </p:cNvPr>
          <p:cNvCxnSpPr/>
          <p:nvPr/>
        </p:nvCxnSpPr>
        <p:spPr>
          <a:xfrm>
            <a:off x="5869593" y="3729317"/>
            <a:ext cx="0" cy="498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06E0F82-E521-96CB-CDDE-8AFBADFA12D1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Glitch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Drift num.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IL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0B1247-D53C-C120-BAC3-D25A857CE3FE}"/>
              </a:ext>
            </a:extLst>
          </p:cNvPr>
          <p:cNvSpPr txBox="1"/>
          <p:nvPr/>
        </p:nvSpPr>
        <p:spPr>
          <a:xfrm>
            <a:off x="241069" y="3328179"/>
            <a:ext cx="2204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Time Course Figure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1053800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DD0A46-0A8D-81C3-C247-B2E0E93ED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854" y="2303857"/>
            <a:ext cx="8560732" cy="439620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15E0C82-AE76-F356-B7DB-18804B131262}"/>
              </a:ext>
            </a:extLst>
          </p:cNvPr>
          <p:cNvCxnSpPr/>
          <p:nvPr/>
        </p:nvCxnSpPr>
        <p:spPr>
          <a:xfrm>
            <a:off x="8078586" y="3753197"/>
            <a:ext cx="0" cy="498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1A38C925-81DE-6D65-99C3-6C5187EB6F37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Glitch with Drift num. 7</a:t>
            </a:r>
            <a:endParaRPr lang="en-IL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4C1001-0A36-AFE4-F899-2435720A7613}"/>
              </a:ext>
            </a:extLst>
          </p:cNvPr>
          <p:cNvSpPr txBox="1"/>
          <p:nvPr/>
        </p:nvSpPr>
        <p:spPr>
          <a:xfrm>
            <a:off x="5668765" y="1934525"/>
            <a:ext cx="240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Spatial EM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9105414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A38C925-81DE-6D65-99C3-6C5187EB6F37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Glitch with Drift num. 7</a:t>
            </a:r>
            <a:endParaRPr lang="en-IL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5E2FC-2150-9E04-44FE-07CC67947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31" y="2223088"/>
            <a:ext cx="5789969" cy="2915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726833-A8F9-9E2A-C10A-D5F3D9C7A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2223088"/>
            <a:ext cx="5763240" cy="28110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0DF5DD-4DCA-CD3B-AF8F-3588DC7D446B}"/>
              </a:ext>
            </a:extLst>
          </p:cNvPr>
          <p:cNvSpPr txBox="1"/>
          <p:nvPr/>
        </p:nvSpPr>
        <p:spPr>
          <a:xfrm>
            <a:off x="306031" y="1843088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Velocity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D268D2-22E0-2245-C923-9C38BB33CAC1}"/>
              </a:ext>
            </a:extLst>
          </p:cNvPr>
          <p:cNvSpPr txBox="1"/>
          <p:nvPr/>
        </p:nvSpPr>
        <p:spPr>
          <a:xfrm>
            <a:off x="6248400" y="1843088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Acceleration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8587587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A38C925-81DE-6D65-99C3-6C5187EB6F37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Glitch with Drift num.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IL" sz="3200" dirty="0"/>
          </a:p>
        </p:txBody>
      </p:sp>
      <p:graphicFrame>
        <p:nvGraphicFramePr>
          <p:cNvPr id="2" name="Content Placeholder 4">
            <a:extLst>
              <a:ext uri="{FF2B5EF4-FFF2-40B4-BE49-F238E27FC236}">
                <a16:creationId xmlns:a16="http://schemas.microsoft.com/office/drawing/2014/main" id="{47D1939F-60EF-0EAA-5DBE-8037CCE1FC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6146158"/>
              </p:ext>
            </p:extLst>
          </p:nvPr>
        </p:nvGraphicFramePr>
        <p:xfrm>
          <a:off x="990597" y="1620346"/>
          <a:ext cx="10515603" cy="1285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103141323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52999482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137485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46746591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17191050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80671697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90703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Cortex Trial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CondsX1</a:t>
                      </a:r>
                      <a:r>
                        <a:rPr lang="en-US" baseline="0" dirty="0"/>
                        <a:t> Trial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Onset Frame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Offset Frame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Amp (max)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Direction (</a:t>
                      </a:r>
                      <a:r>
                        <a:rPr lang="en-US" dirty="0" err="1"/>
                        <a:t>vecAverage</a:t>
                      </a:r>
                      <a:r>
                        <a:rPr lang="en-US" dirty="0"/>
                        <a:t>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Velocity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96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328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151.2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17.87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013757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032EB8F9-4931-E6B3-0434-FBE25E29F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00" y="3629060"/>
            <a:ext cx="12000400" cy="277170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BE5C6E6-AF61-EEFE-F0D0-BF108696BF7E}"/>
              </a:ext>
            </a:extLst>
          </p:cNvPr>
          <p:cNvCxnSpPr/>
          <p:nvPr/>
        </p:nvCxnSpPr>
        <p:spPr>
          <a:xfrm>
            <a:off x="5202566" y="3270529"/>
            <a:ext cx="0" cy="498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679FDBD-5FED-87EE-BC64-267254349802}"/>
              </a:ext>
            </a:extLst>
          </p:cNvPr>
          <p:cNvSpPr txBox="1"/>
          <p:nvPr/>
        </p:nvSpPr>
        <p:spPr>
          <a:xfrm>
            <a:off x="95800" y="3268366"/>
            <a:ext cx="222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Time Course Figure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8694283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A38C925-81DE-6D65-99C3-6C5187EB6F37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Glitch with Drift num.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IL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C92358-2B42-CB47-3556-699902729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337" y="2166286"/>
            <a:ext cx="9140125" cy="462009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7EDCD1F-7D1E-7FB2-2E07-45107BFC8AFF}"/>
              </a:ext>
            </a:extLst>
          </p:cNvPr>
          <p:cNvCxnSpPr/>
          <p:nvPr/>
        </p:nvCxnSpPr>
        <p:spPr>
          <a:xfrm>
            <a:off x="6720470" y="2279473"/>
            <a:ext cx="0" cy="498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E2DDCA6-9DDF-657D-DE31-544B5DEE1A01}"/>
              </a:ext>
            </a:extLst>
          </p:cNvPr>
          <p:cNvSpPr txBox="1"/>
          <p:nvPr/>
        </p:nvSpPr>
        <p:spPr>
          <a:xfrm>
            <a:off x="5744095" y="1844493"/>
            <a:ext cx="240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Spatial EM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7513907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A38C925-81DE-6D65-99C3-6C5187EB6F37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Glitch with Drift num.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IL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BA0427-8F88-121E-417F-8B8D4DBAF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57" y="2214952"/>
            <a:ext cx="5893143" cy="29523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B42147-AAEB-861B-A138-4DCEA8D9F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2214952"/>
            <a:ext cx="5837506" cy="28736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BAABD3-181E-2E86-531C-9F2768FFF6E0}"/>
              </a:ext>
            </a:extLst>
          </p:cNvPr>
          <p:cNvSpPr txBox="1"/>
          <p:nvPr/>
        </p:nvSpPr>
        <p:spPr>
          <a:xfrm>
            <a:off x="202857" y="1845620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Velocity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FD32B3-97D0-A570-5F06-963CB7AFD796}"/>
              </a:ext>
            </a:extLst>
          </p:cNvPr>
          <p:cNvSpPr txBox="1"/>
          <p:nvPr/>
        </p:nvSpPr>
        <p:spPr>
          <a:xfrm>
            <a:off x="6248400" y="1843088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Acceleration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1676166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A38C925-81DE-6D65-99C3-6C5187EB6F37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Glitch with Drift num.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en-IL" sz="3200" dirty="0"/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6C2781A7-0483-4E94-C748-8EB8A9D2A6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628448"/>
              </p:ext>
            </p:extLst>
          </p:nvPr>
        </p:nvGraphicFramePr>
        <p:xfrm>
          <a:off x="990600" y="1638634"/>
          <a:ext cx="10515603" cy="1285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103141323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52999482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137485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46746591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17191050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80671697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90703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Cortex Trial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CondsX1</a:t>
                      </a:r>
                      <a:r>
                        <a:rPr lang="en-US" baseline="0" dirty="0"/>
                        <a:t> Trial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Onset Frame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Offset Frame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Amp (max)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Direction (</a:t>
                      </a:r>
                      <a:r>
                        <a:rPr lang="en-US" dirty="0" err="1"/>
                        <a:t>vecAverage</a:t>
                      </a:r>
                      <a:r>
                        <a:rPr lang="en-US" dirty="0"/>
                        <a:t>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Velocity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96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339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0.46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251.21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29.71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51725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F41C9AB-ADDF-9208-26F5-6A8616AA7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3788551"/>
            <a:ext cx="11709400" cy="286163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7F3B69C-C510-D3FF-1901-AFA584135DDB}"/>
              </a:ext>
            </a:extLst>
          </p:cNvPr>
          <p:cNvCxnSpPr/>
          <p:nvPr/>
        </p:nvCxnSpPr>
        <p:spPr>
          <a:xfrm>
            <a:off x="5264630" y="4028228"/>
            <a:ext cx="0" cy="498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9BDF275-04B3-DA10-2759-3C862A5C980E}"/>
              </a:ext>
            </a:extLst>
          </p:cNvPr>
          <p:cNvSpPr txBox="1"/>
          <p:nvPr/>
        </p:nvSpPr>
        <p:spPr>
          <a:xfrm>
            <a:off x="241300" y="3419219"/>
            <a:ext cx="2264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Time Course Figure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56657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18B4AAB-C339-B549-A409-5363B345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Glitch num. 4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2C75C44-EB7C-5650-A372-2BD20816EE92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838200" y="1485091"/>
          <a:ext cx="10515603" cy="1285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103141323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52999482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137485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46746591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17191050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80671697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90703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Cortex Trial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CondsX1</a:t>
                      </a:r>
                      <a:r>
                        <a:rPr lang="en-US" baseline="0" dirty="0"/>
                        <a:t> Trial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Onset Frame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Offset Frame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Amp (max)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Direction (</a:t>
                      </a:r>
                      <a:r>
                        <a:rPr lang="en-US" dirty="0" err="1"/>
                        <a:t>vecAverage</a:t>
                      </a:r>
                      <a:r>
                        <a:rPr lang="en-US" dirty="0"/>
                        <a:t>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Velocity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96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PTOS" panose="02110004020202020204"/>
                        </a:rPr>
                        <a:t>76</a:t>
                      </a:r>
                      <a:endParaRPr lang="en-US" dirty="0">
                        <a:latin typeface="APTOS" panose="02110004020202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PTOS" panose="02110004020202020204"/>
                        </a:rPr>
                        <a:t>9</a:t>
                      </a:r>
                      <a:endParaRPr lang="en-US" dirty="0">
                        <a:latin typeface="APTOS" panose="02110004020202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PTOS" panose="02110004020202020204"/>
                        </a:rPr>
                        <a:t>79</a:t>
                      </a:r>
                      <a:endParaRPr lang="en-US" dirty="0">
                        <a:latin typeface="APTOS" panose="02110004020202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PTOS" panose="02110004020202020204"/>
                        </a:rPr>
                        <a:t>83</a:t>
                      </a:r>
                      <a:endParaRPr lang="en-US" dirty="0">
                        <a:latin typeface="APTOS" panose="02110004020202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PTOS" panose="02110004020202020204"/>
                        </a:rPr>
                        <a:t>0.36</a:t>
                      </a:r>
                      <a:endParaRPr lang="en-US" dirty="0">
                        <a:latin typeface="APTOS" panose="02110004020202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-47.2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PTOS" panose="02110004020202020204"/>
                        </a:rPr>
                        <a:t>22.98</a:t>
                      </a:r>
                      <a:endParaRPr lang="en-US" dirty="0">
                        <a:latin typeface="APTOS" panose="021100040202020202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471363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191688FD-5B97-44A8-77C4-CAF8C023D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72" y="3665329"/>
            <a:ext cx="11983055" cy="268959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E172560-6A1E-7125-7C4C-89FF9B41101D}"/>
              </a:ext>
            </a:extLst>
          </p:cNvPr>
          <p:cNvCxnSpPr/>
          <p:nvPr/>
        </p:nvCxnSpPr>
        <p:spPr>
          <a:xfrm>
            <a:off x="7627275" y="3729558"/>
            <a:ext cx="0" cy="498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B39125A-BC3E-E541-FE05-F664DCDD577B}"/>
              </a:ext>
            </a:extLst>
          </p:cNvPr>
          <p:cNvSpPr txBox="1"/>
          <p:nvPr/>
        </p:nvSpPr>
        <p:spPr>
          <a:xfrm>
            <a:off x="193370" y="3295997"/>
            <a:ext cx="2209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Time Course Figure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2002278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A38C925-81DE-6D65-99C3-6C5187EB6F37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Glitch with Drift num. 9</a:t>
            </a:r>
            <a:endParaRPr lang="en-IL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CD54D8-6B5D-5FD2-EB8D-90F89949E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343" y="2130795"/>
            <a:ext cx="9054557" cy="4536012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6AF4541-8D42-10F0-40F2-1FE14003812F}"/>
              </a:ext>
            </a:extLst>
          </p:cNvPr>
          <p:cNvCxnSpPr/>
          <p:nvPr/>
        </p:nvCxnSpPr>
        <p:spPr>
          <a:xfrm>
            <a:off x="4753536" y="4611436"/>
            <a:ext cx="0" cy="498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5D655BC-B2E8-573A-A7F1-00C58BB7A703}"/>
              </a:ext>
            </a:extLst>
          </p:cNvPr>
          <p:cNvSpPr txBox="1"/>
          <p:nvPr/>
        </p:nvSpPr>
        <p:spPr>
          <a:xfrm>
            <a:off x="5744756" y="1658422"/>
            <a:ext cx="240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Spatial EM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8645803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A38C925-81DE-6D65-99C3-6C5187EB6F37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Glitch with Drift num. 9</a:t>
            </a:r>
            <a:endParaRPr lang="en-IL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147094-27C1-0E10-8C61-9F08DAAFF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83" y="2225935"/>
            <a:ext cx="6000317" cy="3008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570BA9-2F6F-F2D4-0C51-D461A4DC0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2225935"/>
            <a:ext cx="5810617" cy="29782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B0DA3A-13FE-749A-E1E3-DA593AD7E3E5}"/>
              </a:ext>
            </a:extLst>
          </p:cNvPr>
          <p:cNvSpPr txBox="1"/>
          <p:nvPr/>
        </p:nvSpPr>
        <p:spPr>
          <a:xfrm>
            <a:off x="132983" y="1856603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Velocity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BCFA5A-B613-ED48-7FFF-0132F36AFF91}"/>
              </a:ext>
            </a:extLst>
          </p:cNvPr>
          <p:cNvSpPr txBox="1"/>
          <p:nvPr/>
        </p:nvSpPr>
        <p:spPr>
          <a:xfrm>
            <a:off x="6248400" y="1843088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Acceleration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1518515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0C48B7-2B1E-16A6-57F6-8F121B85F4A7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Glitch with Drift num.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IL" sz="3200" dirty="0"/>
          </a:p>
        </p:txBody>
      </p:sp>
      <p:graphicFrame>
        <p:nvGraphicFramePr>
          <p:cNvPr id="2" name="Content Placeholder 4">
            <a:extLst>
              <a:ext uri="{FF2B5EF4-FFF2-40B4-BE49-F238E27FC236}">
                <a16:creationId xmlns:a16="http://schemas.microsoft.com/office/drawing/2014/main" id="{BC36A83A-3836-A0D2-04DA-1BBF6290DB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739526"/>
              </p:ext>
            </p:extLst>
          </p:nvPr>
        </p:nvGraphicFramePr>
        <p:xfrm>
          <a:off x="990597" y="1614527"/>
          <a:ext cx="10515603" cy="1285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103141323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52999482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137485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46746591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17191050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80671697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90703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Cortex Trial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CondsX1</a:t>
                      </a:r>
                      <a:r>
                        <a:rPr lang="en-US" baseline="0" dirty="0"/>
                        <a:t> Trial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Onset Frame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Offset Frame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Amp (max)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Direction (</a:t>
                      </a:r>
                      <a:r>
                        <a:rPr lang="en-US" dirty="0" err="1"/>
                        <a:t>vecAverage</a:t>
                      </a:r>
                      <a:r>
                        <a:rPr lang="en-US" dirty="0"/>
                        <a:t>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Velocity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96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375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0.43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-72.36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26.75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521575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1BCB72A-1294-B6EE-2156-52FFC780D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9" y="3635534"/>
            <a:ext cx="11839562" cy="289210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16829E-1EC6-1E84-20C1-10392C8FF26F}"/>
              </a:ext>
            </a:extLst>
          </p:cNvPr>
          <p:cNvCxnSpPr/>
          <p:nvPr/>
        </p:nvCxnSpPr>
        <p:spPr>
          <a:xfrm>
            <a:off x="4672286" y="3218986"/>
            <a:ext cx="0" cy="498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4E80C9B-70B7-2BBD-4255-E2E605925BE1}"/>
              </a:ext>
            </a:extLst>
          </p:cNvPr>
          <p:cNvSpPr txBox="1"/>
          <p:nvPr/>
        </p:nvSpPr>
        <p:spPr>
          <a:xfrm>
            <a:off x="176219" y="3283702"/>
            <a:ext cx="2220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Time Course Figure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8751974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0C48B7-2B1E-16A6-57F6-8F121B85F4A7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Glitch with Drift num. 10</a:t>
            </a:r>
            <a:endParaRPr lang="en-IL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1A376D-DAC9-60AF-0BF1-F40DC9FD7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796" y="2109237"/>
            <a:ext cx="9189371" cy="469182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4BC02E9-AC1F-C81F-D276-F9A0149ECA47}"/>
              </a:ext>
            </a:extLst>
          </p:cNvPr>
          <p:cNvCxnSpPr/>
          <p:nvPr/>
        </p:nvCxnSpPr>
        <p:spPr>
          <a:xfrm>
            <a:off x="6560024" y="2027106"/>
            <a:ext cx="0" cy="498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A32F43E-60A6-DFDD-4DB8-ED2E06CF80C2}"/>
              </a:ext>
            </a:extLst>
          </p:cNvPr>
          <p:cNvSpPr txBox="1"/>
          <p:nvPr/>
        </p:nvSpPr>
        <p:spPr>
          <a:xfrm>
            <a:off x="5253117" y="1739905"/>
            <a:ext cx="240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Spatial EM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7970845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0C48B7-2B1E-16A6-57F6-8F121B85F4A7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Glitch with Drift num. 10</a:t>
            </a:r>
            <a:endParaRPr lang="en-IL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2D1972-A5B5-7CEE-F3FF-7D82B829E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77" y="2267712"/>
            <a:ext cx="5593033" cy="28254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B5695B-FD44-3C1F-9FF1-1ACC78E40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281" y="2267711"/>
            <a:ext cx="5877614" cy="28254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3D64EF-4381-BEB2-2126-BA897C59774C}"/>
              </a:ext>
            </a:extLst>
          </p:cNvPr>
          <p:cNvSpPr txBox="1"/>
          <p:nvPr/>
        </p:nvSpPr>
        <p:spPr>
          <a:xfrm>
            <a:off x="340777" y="1912667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Velocity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10C7C6-1D34-ADF2-2259-2E362084BF73}"/>
              </a:ext>
            </a:extLst>
          </p:cNvPr>
          <p:cNvSpPr txBox="1"/>
          <p:nvPr/>
        </p:nvSpPr>
        <p:spPr>
          <a:xfrm>
            <a:off x="6065281" y="1912667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Acceleration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3806325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B19194-978C-8547-5051-4932EAFE5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Drift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step num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1</a:t>
            </a:r>
            <a:endParaRPr lang="en-IL" sz="3200" dirty="0"/>
          </a:p>
        </p:txBody>
      </p:sp>
      <p:graphicFrame>
        <p:nvGraphicFramePr>
          <p:cNvPr id="2" name="Content Placeholder 4">
            <a:extLst>
              <a:ext uri="{FF2B5EF4-FFF2-40B4-BE49-F238E27FC236}">
                <a16:creationId xmlns:a16="http://schemas.microsoft.com/office/drawing/2014/main" id="{7DD358C5-2543-40ED-3BDC-9EA697A926D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528257"/>
          <a:ext cx="10515603" cy="1285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103141323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52999482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137485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46746591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17191050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80671697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90703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Cortex Trial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CondsX1</a:t>
                      </a:r>
                      <a:r>
                        <a:rPr lang="en-US" baseline="0" dirty="0"/>
                        <a:t> Trial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Onset Frame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Offset Frame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Amp (max)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Direction (</a:t>
                      </a:r>
                      <a:r>
                        <a:rPr lang="en-US" dirty="0" err="1"/>
                        <a:t>vecAverage</a:t>
                      </a:r>
                      <a:r>
                        <a:rPr lang="en-US" dirty="0"/>
                        <a:t>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Velocity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96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PTOS" panose="02110004020202020204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-53.48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24.38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22063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91F15F4-17E0-A496-BF48-F60624A5D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56" y="3593193"/>
            <a:ext cx="11062472" cy="259805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356B95F-82B4-0E2D-2294-8B873C508F78}"/>
              </a:ext>
            </a:extLst>
          </p:cNvPr>
          <p:cNvCxnSpPr/>
          <p:nvPr/>
        </p:nvCxnSpPr>
        <p:spPr>
          <a:xfrm>
            <a:off x="5130512" y="3593193"/>
            <a:ext cx="0" cy="498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5E24416-622B-BC97-CED4-8BD2B69255CE}"/>
              </a:ext>
            </a:extLst>
          </p:cNvPr>
          <p:cNvSpPr txBox="1"/>
          <p:nvPr/>
        </p:nvSpPr>
        <p:spPr>
          <a:xfrm>
            <a:off x="651156" y="3223861"/>
            <a:ext cx="223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Time Course Figure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4719531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B19194-978C-8547-5051-4932EAFE5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Drift with step num. 1</a:t>
            </a:r>
            <a:endParaRPr lang="en-IL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82085F-3B10-3A43-26DE-D4C9FBC8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723" y="2064183"/>
            <a:ext cx="9516066" cy="463587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58B4CC-C456-2F9B-6709-1BE2E95E7574}"/>
              </a:ext>
            </a:extLst>
          </p:cNvPr>
          <p:cNvCxnSpPr>
            <a:cxnSpLocks/>
          </p:cNvCxnSpPr>
          <p:nvPr/>
        </p:nvCxnSpPr>
        <p:spPr>
          <a:xfrm flipV="1">
            <a:off x="2995006" y="5213638"/>
            <a:ext cx="590550" cy="1143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B9CCCEA-ED82-20EB-31BE-685EB9DBB7B4}"/>
              </a:ext>
            </a:extLst>
          </p:cNvPr>
          <p:cNvSpPr txBox="1"/>
          <p:nvPr/>
        </p:nvSpPr>
        <p:spPr>
          <a:xfrm>
            <a:off x="5738987" y="1690688"/>
            <a:ext cx="240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Spatial EM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9428156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B19194-978C-8547-5051-4932EAFE5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Drift with step num. 1</a:t>
            </a:r>
            <a:endParaRPr lang="en-IL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AB15AD-94F5-E135-35BA-4B28DA7A8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98" y="2063176"/>
            <a:ext cx="5972002" cy="29392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BD4F7C-D832-4A8D-71EB-3932E1840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752" y="2090622"/>
            <a:ext cx="5810250" cy="28843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0607A7-E6E5-273B-CC16-C26737C24E94}"/>
              </a:ext>
            </a:extLst>
          </p:cNvPr>
          <p:cNvSpPr txBox="1"/>
          <p:nvPr/>
        </p:nvSpPr>
        <p:spPr>
          <a:xfrm>
            <a:off x="123998" y="1689856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Velocity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F4743C-2C00-3E55-E937-0D49A41F330B}"/>
              </a:ext>
            </a:extLst>
          </p:cNvPr>
          <p:cNvSpPr txBox="1"/>
          <p:nvPr/>
        </p:nvSpPr>
        <p:spPr>
          <a:xfrm>
            <a:off x="6257752" y="1705989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Acceleration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3124313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605A845D-B01F-E25A-2107-907AE4F503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4178997"/>
              </p:ext>
            </p:extLst>
          </p:nvPr>
        </p:nvGraphicFramePr>
        <p:xfrm>
          <a:off x="838200" y="1483186"/>
          <a:ext cx="10515603" cy="1285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103141323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52999482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137485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46746591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17191050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80671697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90703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Cortex Trial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CondsX1</a:t>
                      </a:r>
                      <a:r>
                        <a:rPr lang="en-US" baseline="0" dirty="0"/>
                        <a:t> Trial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Onset Frame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Offset Frame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Amp (max)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Direction (</a:t>
                      </a:r>
                      <a:r>
                        <a:rPr lang="en-US" dirty="0" err="1"/>
                        <a:t>vecAverage</a:t>
                      </a:r>
                      <a:r>
                        <a:rPr lang="en-US" dirty="0"/>
                        <a:t>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Velocity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96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257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141.16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27.63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102767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65A1CEA4-7202-3770-449B-FCE9A04A5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05" y="3597366"/>
            <a:ext cx="11792989" cy="264678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590AF7-3DFC-B373-D811-20C3EE1610BE}"/>
              </a:ext>
            </a:extLst>
          </p:cNvPr>
          <p:cNvCxnSpPr/>
          <p:nvPr/>
        </p:nvCxnSpPr>
        <p:spPr>
          <a:xfrm>
            <a:off x="4240056" y="3933337"/>
            <a:ext cx="0" cy="498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4671AC20-8E17-B325-591B-2514E8E0F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Drift with step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num. 2</a:t>
            </a:r>
            <a:endParaRPr lang="en-IL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C65B2B-C978-F233-D7C5-4640194D1A87}"/>
              </a:ext>
            </a:extLst>
          </p:cNvPr>
          <p:cNvSpPr txBox="1"/>
          <p:nvPr/>
        </p:nvSpPr>
        <p:spPr>
          <a:xfrm>
            <a:off x="199505" y="3163977"/>
            <a:ext cx="2296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Time Course Figure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2680081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217B37-5139-FF33-0891-2446C3F36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667" y="1955320"/>
            <a:ext cx="9398230" cy="479463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E9DC44E-85A2-7CB8-C415-8D0D492AA758}"/>
              </a:ext>
            </a:extLst>
          </p:cNvPr>
          <p:cNvCxnSpPr>
            <a:cxnSpLocks/>
          </p:cNvCxnSpPr>
          <p:nvPr/>
        </p:nvCxnSpPr>
        <p:spPr>
          <a:xfrm>
            <a:off x="9726075" y="5128122"/>
            <a:ext cx="0" cy="4206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A4C59D11-79FB-2E66-95F4-137018C95290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Drift with step num.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IL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90FCC-7384-37F2-B982-0FD9D7060A1D}"/>
              </a:ext>
            </a:extLst>
          </p:cNvPr>
          <p:cNvSpPr txBox="1"/>
          <p:nvPr/>
        </p:nvSpPr>
        <p:spPr>
          <a:xfrm>
            <a:off x="5043489" y="1529872"/>
            <a:ext cx="240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Spatial EM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5922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18B4AAB-C339-B549-A409-5363B345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Glitch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num. 4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F10CDE-A9E7-2E7F-5169-A929F0F8C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364" y="2209649"/>
            <a:ext cx="9019309" cy="455632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A90ACFC-6326-219E-41FB-4DE2AE39CDB2}"/>
              </a:ext>
            </a:extLst>
          </p:cNvPr>
          <p:cNvCxnSpPr/>
          <p:nvPr/>
        </p:nvCxnSpPr>
        <p:spPr>
          <a:xfrm>
            <a:off x="6070370" y="3989047"/>
            <a:ext cx="0" cy="498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4BB122C-6095-1C4C-0729-5DA4F0AD3D37}"/>
              </a:ext>
            </a:extLst>
          </p:cNvPr>
          <p:cNvSpPr txBox="1"/>
          <p:nvPr/>
        </p:nvSpPr>
        <p:spPr>
          <a:xfrm>
            <a:off x="5665296" y="1851834"/>
            <a:ext cx="240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Spatial EM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2271898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DCF497-A454-A777-2EDD-6AEA1E9F0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43" y="2184464"/>
            <a:ext cx="5815881" cy="29307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6ED626-C8C9-341E-35C6-51636EA1E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84464"/>
            <a:ext cx="6011238" cy="293071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9E83DDB-511A-CD27-4F1D-4116A3061B35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Drift with step num.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IL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2C380E-84FD-4A42-4ACF-56A326B3149D}"/>
              </a:ext>
            </a:extLst>
          </p:cNvPr>
          <p:cNvSpPr txBox="1"/>
          <p:nvPr/>
        </p:nvSpPr>
        <p:spPr>
          <a:xfrm>
            <a:off x="84762" y="1843088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Velocity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4347DE-188A-6769-9DB3-AB58C89279E7}"/>
              </a:ext>
            </a:extLst>
          </p:cNvPr>
          <p:cNvSpPr txBox="1"/>
          <p:nvPr/>
        </p:nvSpPr>
        <p:spPr>
          <a:xfrm>
            <a:off x="6096000" y="1815132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Acceleration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8951388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9E83DDB-511A-CD27-4F1D-4116A3061B35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Drift with step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num. 3</a:t>
            </a:r>
            <a:endParaRPr lang="en-IL" sz="3200" dirty="0"/>
          </a:p>
        </p:txBody>
      </p:sp>
      <p:graphicFrame>
        <p:nvGraphicFramePr>
          <p:cNvPr id="2" name="Content Placeholder 4">
            <a:extLst>
              <a:ext uri="{FF2B5EF4-FFF2-40B4-BE49-F238E27FC236}">
                <a16:creationId xmlns:a16="http://schemas.microsoft.com/office/drawing/2014/main" id="{705790A6-8C6C-6EC3-DFE7-D41C0FE22E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3528800"/>
              </p:ext>
            </p:extLst>
          </p:nvPr>
        </p:nvGraphicFramePr>
        <p:xfrm>
          <a:off x="838198" y="1658938"/>
          <a:ext cx="10515603" cy="1285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103141323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52999482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137485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46746591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17191050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80671697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90703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Cortex Trial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CondsX1</a:t>
                      </a:r>
                      <a:r>
                        <a:rPr lang="en-US" baseline="0" dirty="0"/>
                        <a:t> Trial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Onset Frame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Offset Frame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Amp (max)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Direction (</a:t>
                      </a:r>
                      <a:r>
                        <a:rPr lang="en-US" dirty="0" err="1"/>
                        <a:t>vecAverage</a:t>
                      </a:r>
                      <a:r>
                        <a:rPr lang="en-US" dirty="0"/>
                        <a:t>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Velocity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96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285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229.82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20.92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102767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60D21FC8-36FC-487C-09D5-983B7F72F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28" y="3562350"/>
            <a:ext cx="11603544" cy="262904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38C4E9-596C-4E71-D59F-444FE444E44E}"/>
              </a:ext>
            </a:extLst>
          </p:cNvPr>
          <p:cNvCxnSpPr/>
          <p:nvPr/>
        </p:nvCxnSpPr>
        <p:spPr>
          <a:xfrm>
            <a:off x="7264122" y="3895963"/>
            <a:ext cx="0" cy="498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A90FEF-19D1-495A-4DC8-9810E0DBCDF4}"/>
              </a:ext>
            </a:extLst>
          </p:cNvPr>
          <p:cNvSpPr txBox="1"/>
          <p:nvPr/>
        </p:nvSpPr>
        <p:spPr>
          <a:xfrm>
            <a:off x="294228" y="3193018"/>
            <a:ext cx="2557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Time Course Figure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3059457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9E83DDB-511A-CD27-4F1D-4116A3061B35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Drift with step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num. 3</a:t>
            </a:r>
            <a:endParaRPr lang="en-IL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3FD90F-DD3B-391E-1A62-7F866A07A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983" y="2008741"/>
            <a:ext cx="9156834" cy="472213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2F5897-38D1-8428-A372-C09D373CB0C9}"/>
              </a:ext>
            </a:extLst>
          </p:cNvPr>
          <p:cNvCxnSpPr/>
          <p:nvPr/>
        </p:nvCxnSpPr>
        <p:spPr>
          <a:xfrm flipH="1" flipV="1">
            <a:off x="6448274" y="4601161"/>
            <a:ext cx="431524" cy="326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0C7C05D-4875-6F98-F5BF-322493E45619}"/>
              </a:ext>
            </a:extLst>
          </p:cNvPr>
          <p:cNvSpPr txBox="1"/>
          <p:nvPr/>
        </p:nvSpPr>
        <p:spPr>
          <a:xfrm>
            <a:off x="5674887" y="1658422"/>
            <a:ext cx="240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Spatial EM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5759865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9E83DDB-511A-CD27-4F1D-4116A3061B35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Drift with step num.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IL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74E64C-5EE7-7E84-03E2-F6B41B010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51" y="1843089"/>
            <a:ext cx="5855353" cy="29448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0FDC2B-E48D-4226-6718-167123EB0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843088"/>
            <a:ext cx="5878299" cy="29448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DAEE91-3E4C-D65C-91E5-E115D7346653}"/>
              </a:ext>
            </a:extLst>
          </p:cNvPr>
          <p:cNvSpPr txBox="1"/>
          <p:nvPr/>
        </p:nvSpPr>
        <p:spPr>
          <a:xfrm>
            <a:off x="99451" y="1473757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Velocity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64664A-A715-AB4D-07F3-5D630BAD0DD5}"/>
              </a:ext>
            </a:extLst>
          </p:cNvPr>
          <p:cNvSpPr txBox="1"/>
          <p:nvPr/>
        </p:nvSpPr>
        <p:spPr>
          <a:xfrm>
            <a:off x="6095999" y="1473756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Acceleration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32161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18B4AAB-C339-B549-A409-5363B345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Glitch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num. 4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7F5640-AC6A-2BCC-5091-B786624B6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3" y="1972590"/>
            <a:ext cx="5894447" cy="29128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02118B-F19C-76A3-D709-431CBAA00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870" y="1966801"/>
            <a:ext cx="5894447" cy="29186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939DD4-49DF-08DE-993E-9084D632A98E}"/>
              </a:ext>
            </a:extLst>
          </p:cNvPr>
          <p:cNvSpPr txBox="1"/>
          <p:nvPr/>
        </p:nvSpPr>
        <p:spPr>
          <a:xfrm>
            <a:off x="136683" y="1597469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Velocity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BDC1B-0F98-F61B-A74B-A074E6BD5ABA}"/>
              </a:ext>
            </a:extLst>
          </p:cNvPr>
          <p:cNvSpPr txBox="1"/>
          <p:nvPr/>
        </p:nvSpPr>
        <p:spPr>
          <a:xfrm>
            <a:off x="6160870" y="1594738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Acceleration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04421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18B4AAB-C339-B549-A409-5363B345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Glitch num. 5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F7D8EA70-C51E-B40E-B557-5782DFCC5B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0855040"/>
              </p:ext>
            </p:extLst>
          </p:nvPr>
        </p:nvGraphicFramePr>
        <p:xfrm>
          <a:off x="838197" y="1483186"/>
          <a:ext cx="10515603" cy="1285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103141323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52999482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137485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46746591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17191050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80671697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90703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Cortex Trial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CondsX1</a:t>
                      </a:r>
                      <a:r>
                        <a:rPr lang="en-US" baseline="0" dirty="0"/>
                        <a:t> Trial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Onset Frame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Offset Frame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Amp (max)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Direction (</a:t>
                      </a:r>
                      <a:r>
                        <a:rPr lang="en-US" dirty="0" err="1"/>
                        <a:t>vecAverage</a:t>
                      </a:r>
                      <a:r>
                        <a:rPr lang="en-US" dirty="0"/>
                        <a:t>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Velocity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96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PTOS" panose="02110004020202020204"/>
                        </a:rPr>
                        <a:t>50</a:t>
                      </a:r>
                      <a:endParaRPr lang="en-US" dirty="0">
                        <a:latin typeface="APTOS" panose="02110004020202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PTOS" panose="02110004020202020204"/>
                        </a:rPr>
                        <a:t>53</a:t>
                      </a:r>
                      <a:endParaRPr lang="en-US" dirty="0">
                        <a:latin typeface="APTOS" panose="02110004020202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PTOS" panose="02110004020202020204"/>
                        </a:rPr>
                        <a:t>0.25</a:t>
                      </a:r>
                      <a:endParaRPr lang="en-US" dirty="0">
                        <a:latin typeface="APTOS" panose="02110004020202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PTOS" panose="02110004020202020204"/>
                        </a:rPr>
                        <a:t>138.86</a:t>
                      </a:r>
                      <a:endParaRPr lang="en-US" dirty="0">
                        <a:latin typeface="APTOS" panose="02110004020202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PTOS" panose="02110004020202020204"/>
                        </a:rPr>
                        <a:t>13.89</a:t>
                      </a:r>
                      <a:endParaRPr lang="en-US" dirty="0">
                        <a:latin typeface="APTOS" panose="021100040202020202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403060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1DB14D6-EDBF-D0FA-691D-249502D79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37" y="3745424"/>
            <a:ext cx="11170922" cy="249447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F7A8FC-2F2B-A13B-20FE-194DBA5F44A7}"/>
              </a:ext>
            </a:extLst>
          </p:cNvPr>
          <p:cNvCxnSpPr>
            <a:cxnSpLocks/>
          </p:cNvCxnSpPr>
          <p:nvPr/>
        </p:nvCxnSpPr>
        <p:spPr>
          <a:xfrm>
            <a:off x="4919573" y="3429000"/>
            <a:ext cx="0" cy="4846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43A747F-C138-FFA8-197B-5B30393BC040}"/>
              </a:ext>
            </a:extLst>
          </p:cNvPr>
          <p:cNvSpPr txBox="1"/>
          <p:nvPr/>
        </p:nvSpPr>
        <p:spPr>
          <a:xfrm>
            <a:off x="510537" y="3301984"/>
            <a:ext cx="2178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Time Course Figure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23436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18B4AAB-C339-B549-A409-5363B345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Glitch num. 5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B71C41-95EF-53AE-CFAE-4B08CBD7E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665" y="1943642"/>
            <a:ext cx="9501621" cy="478142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2EE4AFE-5470-83FA-96F3-E978D608DECE}"/>
              </a:ext>
            </a:extLst>
          </p:cNvPr>
          <p:cNvCxnSpPr>
            <a:cxnSpLocks/>
          </p:cNvCxnSpPr>
          <p:nvPr/>
        </p:nvCxnSpPr>
        <p:spPr>
          <a:xfrm>
            <a:off x="5163343" y="2693323"/>
            <a:ext cx="0" cy="4777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8675423-0472-FA51-6640-3E5CEDAC89F4}"/>
              </a:ext>
            </a:extLst>
          </p:cNvPr>
          <p:cNvSpPr txBox="1"/>
          <p:nvPr/>
        </p:nvSpPr>
        <p:spPr>
          <a:xfrm>
            <a:off x="5748169" y="1574310"/>
            <a:ext cx="240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Spatial EM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05510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18B4AAB-C339-B549-A409-5363B345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Glitch num.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8B3322-F24E-E37E-E313-B8933E554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86" y="2202752"/>
            <a:ext cx="5587879" cy="28217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25D0BB-9BD3-951A-5176-3AD3824D1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223" y="2202752"/>
            <a:ext cx="5709991" cy="28217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5157B1-C4E1-3D5C-92BB-F08331541151}"/>
              </a:ext>
            </a:extLst>
          </p:cNvPr>
          <p:cNvSpPr txBox="1"/>
          <p:nvPr/>
        </p:nvSpPr>
        <p:spPr>
          <a:xfrm>
            <a:off x="117786" y="1833420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Velocity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9DC4D0-287F-0D81-C334-5F575C0CCBD0}"/>
              </a:ext>
            </a:extLst>
          </p:cNvPr>
          <p:cNvSpPr txBox="1"/>
          <p:nvPr/>
        </p:nvSpPr>
        <p:spPr>
          <a:xfrm>
            <a:off x="6400800" y="1801154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Acceleration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41195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18B4AAB-C339-B549-A409-5363B345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Glitch num.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Content Placeholder 4">
            <a:extLst>
              <a:ext uri="{FF2B5EF4-FFF2-40B4-BE49-F238E27FC236}">
                <a16:creationId xmlns:a16="http://schemas.microsoft.com/office/drawing/2014/main" id="{CA96287C-223C-4E29-E53F-55CAADB48E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3852912"/>
              </p:ext>
            </p:extLst>
          </p:nvPr>
        </p:nvGraphicFramePr>
        <p:xfrm>
          <a:off x="838197" y="1528906"/>
          <a:ext cx="10515603" cy="1285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103141323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52999482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137485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46746591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17191050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80671697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90703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Cortex Trial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CondsX1</a:t>
                      </a:r>
                      <a:r>
                        <a:rPr lang="en-US" baseline="0" dirty="0"/>
                        <a:t> Trial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Onset Frame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Offset Frame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Amp (max)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Direction (</a:t>
                      </a:r>
                      <a:r>
                        <a:rPr lang="en-US" dirty="0" err="1"/>
                        <a:t>vecAverage</a:t>
                      </a:r>
                      <a:r>
                        <a:rPr lang="en-US" dirty="0"/>
                        <a:t>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Velocity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96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198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0.26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60.98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18.65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74381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057E7CC-B4C5-206B-E0E5-981F197FFA31}"/>
              </a:ext>
            </a:extLst>
          </p:cNvPr>
          <p:cNvSpPr txBox="1"/>
          <p:nvPr/>
        </p:nvSpPr>
        <p:spPr>
          <a:xfrm>
            <a:off x="305200" y="3297412"/>
            <a:ext cx="2144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Time Course Figure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18" y="3683761"/>
            <a:ext cx="11953160" cy="2700843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C898DC2-6233-E175-C7E3-E92522538EEA}"/>
              </a:ext>
            </a:extLst>
          </p:cNvPr>
          <p:cNvCxnSpPr/>
          <p:nvPr/>
        </p:nvCxnSpPr>
        <p:spPr>
          <a:xfrm>
            <a:off x="10114373" y="3434379"/>
            <a:ext cx="0" cy="498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059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18B4AAB-C339-B549-A409-5363B345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Glitch num. 6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C7FD9D-F3EC-8AC7-231F-9156283E8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094" y="2180837"/>
            <a:ext cx="8883812" cy="453665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3BD78AB-FD16-75BC-373A-86F3421F97A2}"/>
              </a:ext>
            </a:extLst>
          </p:cNvPr>
          <p:cNvCxnSpPr>
            <a:cxnSpLocks/>
          </p:cNvCxnSpPr>
          <p:nvPr/>
        </p:nvCxnSpPr>
        <p:spPr>
          <a:xfrm flipH="1" flipV="1">
            <a:off x="8999636" y="5757787"/>
            <a:ext cx="474379" cy="2090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F21575D-345B-696D-5440-659C4B14B810}"/>
              </a:ext>
            </a:extLst>
          </p:cNvPr>
          <p:cNvSpPr txBox="1"/>
          <p:nvPr/>
        </p:nvSpPr>
        <p:spPr>
          <a:xfrm>
            <a:off x="5357335" y="1811505"/>
            <a:ext cx="240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Spatial EM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36368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D00B3-F07A-657E-6662-EDE77CAF8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293"/>
            <a:ext cx="10515600" cy="2186051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Glitch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Total: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en-I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889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18B4AAB-C339-B549-A409-5363B345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Glitch num. 6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186582-A6E4-6074-C28F-50AC4EE8C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62" y="1965867"/>
            <a:ext cx="5799532" cy="29262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9015F1-A43C-5D96-ADC6-BC0FB34CD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65867"/>
            <a:ext cx="5913338" cy="29262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21AC35-4E90-3F7A-43BF-23C30A97053A}"/>
              </a:ext>
            </a:extLst>
          </p:cNvPr>
          <p:cNvSpPr txBox="1"/>
          <p:nvPr/>
        </p:nvSpPr>
        <p:spPr>
          <a:xfrm>
            <a:off x="182662" y="1596535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Velocity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05D439-BCEF-8C88-7A1D-820845C3F06A}"/>
              </a:ext>
            </a:extLst>
          </p:cNvPr>
          <p:cNvSpPr txBox="1"/>
          <p:nvPr/>
        </p:nvSpPr>
        <p:spPr>
          <a:xfrm>
            <a:off x="6096000" y="1596535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Acceleration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17929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0804D-4EB3-037F-0D37-AE2D8F8B99D6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Glitch num.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IL" sz="3200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E445A76-C775-D257-2D90-1EAC2EF729D4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990597" y="1538050"/>
          <a:ext cx="10515603" cy="1285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103141323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52999482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137485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46746591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17191050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80671697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90703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Cortex Trial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CondsX1</a:t>
                      </a:r>
                      <a:r>
                        <a:rPr lang="en-US" baseline="0" dirty="0"/>
                        <a:t> Trial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Onset Frame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Offset Frame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Amp (max)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Direction (</a:t>
                      </a:r>
                      <a:r>
                        <a:rPr lang="en-US" dirty="0" err="1"/>
                        <a:t>vecAverage</a:t>
                      </a:r>
                      <a:r>
                        <a:rPr lang="en-US" dirty="0"/>
                        <a:t>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Velocity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96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218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0.49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255.27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65454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480445E-EDD3-378E-D9DA-EA75F739E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58" y="3712013"/>
            <a:ext cx="11371765" cy="255718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9058BC3-2C77-AA4B-37DE-16BAD00A7FDC}"/>
              </a:ext>
            </a:extLst>
          </p:cNvPr>
          <p:cNvCxnSpPr/>
          <p:nvPr/>
        </p:nvCxnSpPr>
        <p:spPr>
          <a:xfrm>
            <a:off x="6658772" y="4096061"/>
            <a:ext cx="0" cy="498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9D8A2EA-6191-08FA-B19E-BD3784CBA83E}"/>
              </a:ext>
            </a:extLst>
          </p:cNvPr>
          <p:cNvSpPr txBox="1"/>
          <p:nvPr/>
        </p:nvSpPr>
        <p:spPr>
          <a:xfrm>
            <a:off x="300058" y="3342681"/>
            <a:ext cx="2351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Time Course Figure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21233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0804D-4EB3-037F-0D37-AE2D8F8B99D6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Glitch num. 7</a:t>
            </a:r>
            <a:endParaRPr lang="en-IL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506F24-E43D-56C8-CECB-19C18B4EB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698" y="2115727"/>
            <a:ext cx="8859403" cy="4509517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B74D948-9D33-1A76-7A82-3914052A7B04}"/>
              </a:ext>
            </a:extLst>
          </p:cNvPr>
          <p:cNvCxnSpPr/>
          <p:nvPr/>
        </p:nvCxnSpPr>
        <p:spPr>
          <a:xfrm flipH="1" flipV="1">
            <a:off x="7055566" y="5241833"/>
            <a:ext cx="547255" cy="1040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4969103-172B-32F4-2DD0-9D0E20B9A05B}"/>
              </a:ext>
            </a:extLst>
          </p:cNvPr>
          <p:cNvSpPr txBox="1"/>
          <p:nvPr/>
        </p:nvSpPr>
        <p:spPr>
          <a:xfrm>
            <a:off x="5736738" y="1746395"/>
            <a:ext cx="240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Spatial EM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74110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0804D-4EB3-037F-0D37-AE2D8F8B99D6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Glitch num. 7</a:t>
            </a:r>
            <a:endParaRPr lang="en-IL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C17726-7739-1D2B-CA6C-A720B2005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44" y="2165975"/>
            <a:ext cx="5870856" cy="29546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743406-26F7-6747-4FFE-C37C5546F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595" y="2165974"/>
            <a:ext cx="5928591" cy="29546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4D5FC5-BA64-2255-B5D1-BCCA405ED65A}"/>
              </a:ext>
            </a:extLst>
          </p:cNvPr>
          <p:cNvSpPr txBox="1"/>
          <p:nvPr/>
        </p:nvSpPr>
        <p:spPr>
          <a:xfrm>
            <a:off x="225144" y="1843088"/>
            <a:ext cx="3265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Velocity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02583F-415E-B502-C20C-918549067BB0}"/>
              </a:ext>
            </a:extLst>
          </p:cNvPr>
          <p:cNvSpPr txBox="1"/>
          <p:nvPr/>
        </p:nvSpPr>
        <p:spPr>
          <a:xfrm>
            <a:off x="6248400" y="1796642"/>
            <a:ext cx="3265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Acceleration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13992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18B4AAB-C339-B549-A409-5363B345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Glitch num.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Content Placeholder 4">
            <a:extLst>
              <a:ext uri="{FF2B5EF4-FFF2-40B4-BE49-F238E27FC236}">
                <a16:creationId xmlns:a16="http://schemas.microsoft.com/office/drawing/2014/main" id="{127043C6-BBA2-FDD7-15E1-BA68716902B4}"/>
              </a:ext>
            </a:extLst>
          </p:cNvPr>
          <p:cNvGraphicFramePr>
            <a:graphicFrameLocks/>
          </p:cNvGraphicFramePr>
          <p:nvPr/>
        </p:nvGraphicFramePr>
        <p:xfrm>
          <a:off x="838197" y="1391746"/>
          <a:ext cx="10515603" cy="1285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103141323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52999482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137485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46746591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17191050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80671697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90703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Cortex Trial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CondsX1</a:t>
                      </a:r>
                      <a:r>
                        <a:rPr lang="en-US" baseline="0" dirty="0"/>
                        <a:t> Trial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Onset Frame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Offset Frame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Amp (max)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Direction (</a:t>
                      </a:r>
                      <a:r>
                        <a:rPr lang="en-US" dirty="0" err="1"/>
                        <a:t>vecAverage</a:t>
                      </a:r>
                      <a:r>
                        <a:rPr lang="en-US" dirty="0"/>
                        <a:t>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Velocity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96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APTOS" panose="02110004020202020204"/>
                        </a:rPr>
                        <a:t>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0.34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-50.48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21.36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743810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7FB5C86-4EAE-A8AA-3C63-3B5944620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8" y="3429000"/>
            <a:ext cx="11948330" cy="277040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8388C97-F76B-278C-4FD8-30A398DCE18E}"/>
              </a:ext>
            </a:extLst>
          </p:cNvPr>
          <p:cNvCxnSpPr/>
          <p:nvPr/>
        </p:nvCxnSpPr>
        <p:spPr>
          <a:xfrm>
            <a:off x="4475819" y="3597130"/>
            <a:ext cx="0" cy="498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56F3D1-500D-3829-269E-1E9D8FF2FD92}"/>
              </a:ext>
            </a:extLst>
          </p:cNvPr>
          <p:cNvSpPr txBox="1"/>
          <p:nvPr/>
        </p:nvSpPr>
        <p:spPr>
          <a:xfrm>
            <a:off x="60958" y="3059668"/>
            <a:ext cx="2253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Time Course Figure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6857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18B4AAB-C339-B549-A409-5363B345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Glitch num. 8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C89E8A-F4C1-0995-4CCA-ECBA0ECE7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349" y="2173301"/>
            <a:ext cx="8724252" cy="444112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3A5ED2B-08C1-A99F-9A00-59248CCE4411}"/>
              </a:ext>
            </a:extLst>
          </p:cNvPr>
          <p:cNvCxnSpPr/>
          <p:nvPr/>
        </p:nvCxnSpPr>
        <p:spPr>
          <a:xfrm flipH="1" flipV="1">
            <a:off x="8850623" y="5511091"/>
            <a:ext cx="475826" cy="1154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776C2DE-47BE-2973-3D3C-33AA904A9F68}"/>
              </a:ext>
            </a:extLst>
          </p:cNvPr>
          <p:cNvSpPr txBox="1"/>
          <p:nvPr/>
        </p:nvSpPr>
        <p:spPr>
          <a:xfrm>
            <a:off x="5615907" y="1803969"/>
            <a:ext cx="240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Spatial EM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02629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18B4AAB-C339-B549-A409-5363B345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Glitch num. 8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52698C-4086-BC75-B13E-116985B0E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61" y="2049488"/>
            <a:ext cx="5814577" cy="29016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EED1B5-3733-6719-DFE4-12FC9CB9F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164" y="2049488"/>
            <a:ext cx="5883390" cy="29016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A03A76-9E6A-F5D7-ADA4-45E20C5F8390}"/>
              </a:ext>
            </a:extLst>
          </p:cNvPr>
          <p:cNvSpPr txBox="1"/>
          <p:nvPr/>
        </p:nvSpPr>
        <p:spPr>
          <a:xfrm>
            <a:off x="197261" y="1674555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Velocity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36C46C-D280-F73E-7B4E-90B90ABE526F}"/>
              </a:ext>
            </a:extLst>
          </p:cNvPr>
          <p:cNvSpPr txBox="1"/>
          <p:nvPr/>
        </p:nvSpPr>
        <p:spPr>
          <a:xfrm>
            <a:off x="6180164" y="1674555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Acceleration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96376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18B4AAB-C339-B549-A409-5363B345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Glitch num.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Content Placeholder 4">
            <a:extLst>
              <a:ext uri="{FF2B5EF4-FFF2-40B4-BE49-F238E27FC236}">
                <a16:creationId xmlns:a16="http://schemas.microsoft.com/office/drawing/2014/main" id="{4EAD130B-FD42-CF1A-F870-61AB5B3DB9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2162054"/>
              </p:ext>
            </p:extLst>
          </p:nvPr>
        </p:nvGraphicFramePr>
        <p:xfrm>
          <a:off x="838200" y="1592914"/>
          <a:ext cx="10515603" cy="1285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103141323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52999482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137485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46746591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17191050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80671697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90703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Cortex Trial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CondsX1</a:t>
                      </a:r>
                      <a:r>
                        <a:rPr lang="en-US" baseline="0" dirty="0"/>
                        <a:t> Trial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Onset Frame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Offset Frame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Amp (max)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Direction (</a:t>
                      </a:r>
                      <a:r>
                        <a:rPr lang="en-US" dirty="0" err="1"/>
                        <a:t>vecAverage</a:t>
                      </a:r>
                      <a:r>
                        <a:rPr lang="en-US" dirty="0"/>
                        <a:t>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Velocity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96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271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0.19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258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11.58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527134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8D15B29-9B58-8297-8ED2-E03E9F984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98" y="3719149"/>
            <a:ext cx="11713803" cy="255004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37ED2C-F850-3D34-375D-FEE5B060341B}"/>
              </a:ext>
            </a:extLst>
          </p:cNvPr>
          <p:cNvCxnSpPr/>
          <p:nvPr/>
        </p:nvCxnSpPr>
        <p:spPr>
          <a:xfrm>
            <a:off x="4598230" y="4158645"/>
            <a:ext cx="0" cy="498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C3F4951-3E49-6F4D-64F4-0929C716102A}"/>
              </a:ext>
            </a:extLst>
          </p:cNvPr>
          <p:cNvSpPr txBox="1"/>
          <p:nvPr/>
        </p:nvSpPr>
        <p:spPr>
          <a:xfrm>
            <a:off x="838200" y="3349817"/>
            <a:ext cx="2093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avid" panose="020E0502060401010101" pitchFamily="34" charset="-79"/>
                <a:cs typeface="David" panose="020E0502060401010101" pitchFamily="34" charset="-79"/>
              </a:rPr>
              <a:t>Time Course figure:</a:t>
            </a:r>
            <a:endParaRPr lang="en-IL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00581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18B4AAB-C339-B549-A409-5363B345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Glitch num.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032BB2-B8D5-262F-B3D9-F50F77E41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447" y="2039484"/>
            <a:ext cx="9453105" cy="466057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F77A709-13A1-C97F-4E07-D143DC4C3162}"/>
              </a:ext>
            </a:extLst>
          </p:cNvPr>
          <p:cNvCxnSpPr/>
          <p:nvPr/>
        </p:nvCxnSpPr>
        <p:spPr>
          <a:xfrm>
            <a:off x="6896885" y="3719113"/>
            <a:ext cx="0" cy="498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7">
            <a:extLst>
              <a:ext uri="{FF2B5EF4-FFF2-40B4-BE49-F238E27FC236}">
                <a16:creationId xmlns:a16="http://schemas.microsoft.com/office/drawing/2014/main" id="{E47FF94A-6AF5-354B-334C-6438391FAE3F}"/>
              </a:ext>
            </a:extLst>
          </p:cNvPr>
          <p:cNvSpPr txBox="1"/>
          <p:nvPr/>
        </p:nvSpPr>
        <p:spPr>
          <a:xfrm>
            <a:off x="5556718" y="1670152"/>
            <a:ext cx="240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Spatial EM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813685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18B4AAB-C339-B549-A409-5363B345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Glitch num.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AB874E-C698-6FF0-5D32-B0448829F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88" y="1997381"/>
            <a:ext cx="5888638" cy="29596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216167-925B-24EF-8A81-791A247A1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776" y="1997383"/>
            <a:ext cx="5911650" cy="2959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A9BB49-2191-DBA2-1EBC-A11B69C763FF}"/>
              </a:ext>
            </a:extLst>
          </p:cNvPr>
          <p:cNvSpPr txBox="1"/>
          <p:nvPr/>
        </p:nvSpPr>
        <p:spPr>
          <a:xfrm>
            <a:off x="236764" y="1660706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Velocity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6D8F0A-B511-A6D5-EC96-7E3333B4FAB8}"/>
              </a:ext>
            </a:extLst>
          </p:cNvPr>
          <p:cNvSpPr txBox="1"/>
          <p:nvPr/>
        </p:nvSpPr>
        <p:spPr>
          <a:xfrm>
            <a:off x="6125402" y="1660706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Acceleration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27789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1754D-131B-3051-E371-14CC298A1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Glitch num. 1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B41396EB-7868-B4CC-C47D-661EA4D4F4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2345210"/>
              </p:ext>
            </p:extLst>
          </p:nvPr>
        </p:nvGraphicFramePr>
        <p:xfrm>
          <a:off x="838197" y="1432480"/>
          <a:ext cx="10515603" cy="1285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103141323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52999482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137485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46746591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17191050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80671697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90703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Cortex Trial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CondsX1</a:t>
                      </a:r>
                      <a:r>
                        <a:rPr lang="en-US" baseline="0" dirty="0"/>
                        <a:t> Trial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Onset Frame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Offset Frame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Amp (max)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Direction (</a:t>
                      </a:r>
                      <a:r>
                        <a:rPr lang="en-US" dirty="0" err="1"/>
                        <a:t>vecAverage</a:t>
                      </a:r>
                      <a:r>
                        <a:rPr lang="en-US" dirty="0"/>
                        <a:t>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Velocity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96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APTOS" panose="02110004020202020204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9.74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10.08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71964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8EF5776-6814-0335-28A8-EE47DF48B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9" y="3727994"/>
            <a:ext cx="11348185" cy="267831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9966D4-9634-502F-CED6-39CF7D2DC04E}"/>
              </a:ext>
            </a:extLst>
          </p:cNvPr>
          <p:cNvCxnSpPr/>
          <p:nvPr/>
        </p:nvCxnSpPr>
        <p:spPr>
          <a:xfrm flipH="1">
            <a:off x="7644939" y="3951588"/>
            <a:ext cx="2770" cy="4697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B467DF9-BF4B-5C69-6CB4-DBA5CDCE142A}"/>
              </a:ext>
            </a:extLst>
          </p:cNvPr>
          <p:cNvSpPr txBox="1"/>
          <p:nvPr/>
        </p:nvSpPr>
        <p:spPr>
          <a:xfrm>
            <a:off x="838197" y="3358662"/>
            <a:ext cx="222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Time Course Figure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062186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251CCFBB-BF76-FC16-93DB-9E7FA72894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2703816"/>
              </p:ext>
            </p:extLst>
          </p:nvPr>
        </p:nvGraphicFramePr>
        <p:xfrm>
          <a:off x="838200" y="1528906"/>
          <a:ext cx="10515603" cy="1285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103141323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52999482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137485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46746591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17191050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80671697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90703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Cortex Trial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CondsX1</a:t>
                      </a:r>
                      <a:r>
                        <a:rPr lang="en-US" baseline="0" dirty="0"/>
                        <a:t> Trial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Onset Frame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Offset Frame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Amp (max)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Direction (</a:t>
                      </a:r>
                      <a:r>
                        <a:rPr lang="en-US" dirty="0" err="1"/>
                        <a:t>vecAverage</a:t>
                      </a:r>
                      <a:r>
                        <a:rPr lang="en-US" dirty="0"/>
                        <a:t>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Velocity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96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357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0.49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124.07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28.35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51725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A1D9D4B9-D233-5282-D2FE-AA78BC9AE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24" y="3630665"/>
            <a:ext cx="11848551" cy="276849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CEF3890-EEEC-B5E1-C2FE-DC14AE686DD2}"/>
              </a:ext>
            </a:extLst>
          </p:cNvPr>
          <p:cNvCxnSpPr/>
          <p:nvPr/>
        </p:nvCxnSpPr>
        <p:spPr>
          <a:xfrm>
            <a:off x="9477417" y="3333658"/>
            <a:ext cx="0" cy="498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5A9341FA-43D0-FFED-5910-B9E79C4076C6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Glitch num.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5E4AF3-E03E-1654-5408-1AED200E5367}"/>
              </a:ext>
            </a:extLst>
          </p:cNvPr>
          <p:cNvSpPr txBox="1"/>
          <p:nvPr/>
        </p:nvSpPr>
        <p:spPr>
          <a:xfrm>
            <a:off x="171724" y="3297496"/>
            <a:ext cx="2267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Time Course Figure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795886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8B4109F-A2D2-7C53-79DC-30C30D8475AD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Glitch num.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044C88-44FC-32C6-F5B2-A741914CF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890" y="2399792"/>
            <a:ext cx="8717020" cy="435014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C4F782A-A578-FE37-786E-34AB274E731F}"/>
              </a:ext>
            </a:extLst>
          </p:cNvPr>
          <p:cNvCxnSpPr/>
          <p:nvPr/>
        </p:nvCxnSpPr>
        <p:spPr>
          <a:xfrm>
            <a:off x="7117676" y="3665947"/>
            <a:ext cx="0" cy="498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DD487C5-EB0E-5B5C-98A2-F1DA3AD1D4F8}"/>
              </a:ext>
            </a:extLst>
          </p:cNvPr>
          <p:cNvSpPr txBox="1"/>
          <p:nvPr/>
        </p:nvSpPr>
        <p:spPr>
          <a:xfrm>
            <a:off x="5733010" y="1953308"/>
            <a:ext cx="240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Spatial EM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677859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0C48B7-2B1E-16A6-57F6-8F121B85F4A7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Glitch num.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0858F-CADB-BCE7-CAEE-D35E5045E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19" y="2196841"/>
            <a:ext cx="5896681" cy="29852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20A9D2-354D-2AA0-9580-9D290E2A4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2196840"/>
            <a:ext cx="5932678" cy="29852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877079-345C-B854-0F52-D0D33B4A4C50}"/>
              </a:ext>
            </a:extLst>
          </p:cNvPr>
          <p:cNvSpPr txBox="1"/>
          <p:nvPr/>
        </p:nvSpPr>
        <p:spPr>
          <a:xfrm>
            <a:off x="199319" y="1818264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Velocity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CBCA58-039B-3CC5-653B-D7E9D614CF55}"/>
              </a:ext>
            </a:extLst>
          </p:cNvPr>
          <p:cNvSpPr txBox="1"/>
          <p:nvPr/>
        </p:nvSpPr>
        <p:spPr>
          <a:xfrm>
            <a:off x="6248400" y="1818264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Acceleration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23018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0C48B7-2B1E-16A6-57F6-8F121B85F4A7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Glitch num.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AF7619-B50C-A7E1-8A2A-E9AE13104B46}"/>
              </a:ext>
            </a:extLst>
          </p:cNvPr>
          <p:cNvSpPr txBox="1"/>
          <p:nvPr/>
        </p:nvSpPr>
        <p:spPr>
          <a:xfrm>
            <a:off x="307921" y="3474000"/>
            <a:ext cx="2632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Time Course Figure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graphicFrame>
        <p:nvGraphicFramePr>
          <p:cNvPr id="10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5352067"/>
              </p:ext>
            </p:extLst>
          </p:nvPr>
        </p:nvGraphicFramePr>
        <p:xfrm>
          <a:off x="990597" y="1634135"/>
          <a:ext cx="10515603" cy="1285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103141323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52999482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137485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46746591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17191050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80671697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90703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Cortex Trial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CondsX1</a:t>
                      </a:r>
                      <a:r>
                        <a:rPr lang="en-US" baseline="0" dirty="0"/>
                        <a:t> Trial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Onset Frame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Offset Frame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Amp (max)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Direction (</a:t>
                      </a:r>
                      <a:r>
                        <a:rPr lang="en-US" dirty="0" err="1"/>
                        <a:t>vecAverage</a:t>
                      </a:r>
                      <a:r>
                        <a:rPr lang="en-US" dirty="0"/>
                        <a:t>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Velocity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96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361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193.2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24.13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521575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55" y="3926547"/>
            <a:ext cx="11311086" cy="2622016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8430833" y="3843332"/>
            <a:ext cx="0" cy="498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938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0C48B7-2B1E-16A6-57F6-8F121B85F4A7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Glitch num. 11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738" y="2391198"/>
            <a:ext cx="8855525" cy="440923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495234" y="3947824"/>
            <a:ext cx="0" cy="498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DD487C5-EB0E-5B5C-98A2-F1DA3AD1D4F8}"/>
              </a:ext>
            </a:extLst>
          </p:cNvPr>
          <p:cNvSpPr txBox="1"/>
          <p:nvPr/>
        </p:nvSpPr>
        <p:spPr>
          <a:xfrm>
            <a:off x="5346318" y="1932477"/>
            <a:ext cx="240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Spatial EM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059642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0C48B7-2B1E-16A6-57F6-8F121B85F4A7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Glitch num. 11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8" y="2176858"/>
            <a:ext cx="5927683" cy="29447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2035" y="2176858"/>
            <a:ext cx="5999429" cy="29571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877079-345C-B854-0F52-D0D33B4A4C50}"/>
              </a:ext>
            </a:extLst>
          </p:cNvPr>
          <p:cNvSpPr txBox="1"/>
          <p:nvPr/>
        </p:nvSpPr>
        <p:spPr>
          <a:xfrm>
            <a:off x="80888" y="1807526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Velocity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BCA58-039B-3CC5-653B-D7E9D614CF55}"/>
              </a:ext>
            </a:extLst>
          </p:cNvPr>
          <p:cNvSpPr txBox="1"/>
          <p:nvPr/>
        </p:nvSpPr>
        <p:spPr>
          <a:xfrm>
            <a:off x="6129969" y="1807526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Acceleration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47641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0C48B7-2B1E-16A6-57F6-8F121B85F4A7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Glitch num.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9735E24-AD5C-315E-C55F-EB673E9056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7543089"/>
              </p:ext>
            </p:extLst>
          </p:nvPr>
        </p:nvGraphicFramePr>
        <p:xfrm>
          <a:off x="990600" y="1513666"/>
          <a:ext cx="10515603" cy="1285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103141323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52999482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137485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46746591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17191050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80671697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90703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Cortex Trial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CondsX1</a:t>
                      </a:r>
                      <a:r>
                        <a:rPr lang="en-US" baseline="0" dirty="0"/>
                        <a:t> Trial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Onset Frame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Offset Frame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Amp (max)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Direction (</a:t>
                      </a:r>
                      <a:r>
                        <a:rPr lang="en-US" dirty="0" err="1"/>
                        <a:t>vecAverage</a:t>
                      </a:r>
                      <a:r>
                        <a:rPr lang="en-US" dirty="0"/>
                        <a:t>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Velocity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96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401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 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-55.93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17.88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51725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B9059DB-9FEC-F41F-66D9-7D213AC35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66" y="3699023"/>
            <a:ext cx="11594268" cy="264145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D3CDE6-9E19-04D3-053F-E7E48B8608D9}"/>
              </a:ext>
            </a:extLst>
          </p:cNvPr>
          <p:cNvCxnSpPr/>
          <p:nvPr/>
        </p:nvCxnSpPr>
        <p:spPr>
          <a:xfrm>
            <a:off x="5682454" y="3301984"/>
            <a:ext cx="0" cy="498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1AF7619-B50C-A7E1-8A2A-E9AE13104B46}"/>
              </a:ext>
            </a:extLst>
          </p:cNvPr>
          <p:cNvSpPr txBox="1"/>
          <p:nvPr/>
        </p:nvSpPr>
        <p:spPr>
          <a:xfrm>
            <a:off x="298867" y="3301984"/>
            <a:ext cx="2632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Time Course Figure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733634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0C48B7-2B1E-16A6-57F6-8F121B85F4A7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Glitch num.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FC78FB-9F25-64F7-4D1E-3AE50FCF5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639" y="2157734"/>
            <a:ext cx="8791029" cy="4488557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58C7C8B-0FCA-BA23-7EE1-50B99BE189AE}"/>
              </a:ext>
            </a:extLst>
          </p:cNvPr>
          <p:cNvCxnSpPr/>
          <p:nvPr/>
        </p:nvCxnSpPr>
        <p:spPr>
          <a:xfrm>
            <a:off x="8931693" y="2253065"/>
            <a:ext cx="0" cy="498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4D3FF60-EF9E-30CB-E7D3-F1EE599504C2}"/>
              </a:ext>
            </a:extLst>
          </p:cNvPr>
          <p:cNvSpPr txBox="1"/>
          <p:nvPr/>
        </p:nvSpPr>
        <p:spPr>
          <a:xfrm>
            <a:off x="5422934" y="1788402"/>
            <a:ext cx="240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Spatial EM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991852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0C48B7-2B1E-16A6-57F6-8F121B85F4A7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Glitch num.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F5C432-2CEE-53F8-585A-F5C336BD8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89" y="2191605"/>
            <a:ext cx="5799688" cy="29471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01BE96-5953-52C6-0756-C5526EF0C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725" y="2191605"/>
            <a:ext cx="5885411" cy="29370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0F48C-4EAA-DF39-18AB-0B44BAF6F7EB}"/>
              </a:ext>
            </a:extLst>
          </p:cNvPr>
          <p:cNvSpPr txBox="1"/>
          <p:nvPr/>
        </p:nvSpPr>
        <p:spPr>
          <a:xfrm>
            <a:off x="210589" y="1846969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Velocity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80B3F3-72B4-F829-FAA8-FB3A5E0B07F5}"/>
              </a:ext>
            </a:extLst>
          </p:cNvPr>
          <p:cNvSpPr txBox="1"/>
          <p:nvPr/>
        </p:nvSpPr>
        <p:spPr>
          <a:xfrm>
            <a:off x="6248400" y="1832681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Acceleration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152165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D00B3-F07A-657E-6662-EDE77CAF8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293"/>
            <a:ext cx="10515600" cy="2186051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 </a:t>
            </a:r>
            <a:r>
              <a:rPr lang="he-IL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he-IL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e-I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he-IL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Total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I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805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938218-1BF4-61B6-4D9E-48D348EC7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39" y="1949826"/>
            <a:ext cx="9042321" cy="445097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FB324DC-0837-40B7-997D-F9B2B36DA803}"/>
              </a:ext>
            </a:extLst>
          </p:cNvPr>
          <p:cNvCxnSpPr/>
          <p:nvPr/>
        </p:nvCxnSpPr>
        <p:spPr>
          <a:xfrm flipH="1" flipV="1">
            <a:off x="7658794" y="5174673"/>
            <a:ext cx="687184" cy="2181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A879ADE9-1459-761F-BF11-81F2E3798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Glitch num. 1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88C043-6D7F-78D7-16C9-575E87095ABA}"/>
              </a:ext>
            </a:extLst>
          </p:cNvPr>
          <p:cNvSpPr txBox="1"/>
          <p:nvPr/>
        </p:nvSpPr>
        <p:spPr>
          <a:xfrm>
            <a:off x="5385181" y="1635591"/>
            <a:ext cx="240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Spatial EM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615467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22DA6F-017C-88DD-5622-040919168362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num. </a:t>
            </a:r>
            <a:r>
              <a:rPr lang="he-IL" sz="3200" b="1" dirty="0">
                <a:latin typeface="Times New Roman" panose="02020603050405020304" pitchFamily="18" charset="0"/>
              </a:rPr>
              <a:t>1</a:t>
            </a:r>
            <a:endParaRPr lang="en-IL" sz="3200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20D83FA-5083-FB75-9637-6811ACF4BE0F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990597" y="1653944"/>
          <a:ext cx="10515603" cy="1285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103141323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52999482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137485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46746591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17191050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80671697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90703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Cortex Trial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CondsX1</a:t>
                      </a:r>
                      <a:r>
                        <a:rPr lang="en-US" baseline="0" dirty="0"/>
                        <a:t> Trial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Onset Frame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Offset Frame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Amp (max)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Direction (</a:t>
                      </a:r>
                      <a:r>
                        <a:rPr lang="en-US" dirty="0" err="1"/>
                        <a:t>vecAverage</a:t>
                      </a:r>
                      <a:r>
                        <a:rPr lang="en-US" dirty="0"/>
                        <a:t>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Velocity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96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106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-47.98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17.77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117958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7FE18E2-1050-5C90-8168-8C368D8E2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84" y="3520119"/>
            <a:ext cx="11552730" cy="271608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5D7B475-EA70-4D33-8AC2-5DD02B438845}"/>
              </a:ext>
            </a:extLst>
          </p:cNvPr>
          <p:cNvCxnSpPr/>
          <p:nvPr/>
        </p:nvCxnSpPr>
        <p:spPr>
          <a:xfrm>
            <a:off x="10165600" y="3357743"/>
            <a:ext cx="0" cy="498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8EAF19C-2169-639E-312D-066BC17D5887}"/>
              </a:ext>
            </a:extLst>
          </p:cNvPr>
          <p:cNvSpPr txBox="1"/>
          <p:nvPr/>
        </p:nvSpPr>
        <p:spPr>
          <a:xfrm>
            <a:off x="394184" y="3193766"/>
            <a:ext cx="2188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Time Course Figure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856908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D10576-7BCE-6AE0-59D8-0D1F2CCCCC5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num. </a:t>
            </a:r>
            <a:r>
              <a:rPr lang="he-IL" sz="3200" b="1" dirty="0">
                <a:latin typeface="Times New Roman" panose="02020603050405020304" pitchFamily="18" charset="0"/>
              </a:rPr>
              <a:t>1</a:t>
            </a:r>
            <a:endParaRPr lang="en-IL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4492AA-A323-64B2-98BA-8177602F2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481" y="2092420"/>
            <a:ext cx="9285837" cy="465474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6E64AF-DD8D-75D2-1742-B99BCD8C77E6}"/>
              </a:ext>
            </a:extLst>
          </p:cNvPr>
          <p:cNvCxnSpPr/>
          <p:nvPr/>
        </p:nvCxnSpPr>
        <p:spPr>
          <a:xfrm>
            <a:off x="5557444" y="3595774"/>
            <a:ext cx="0" cy="498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6D5026B-5D81-F950-2A57-87FCDEA795EF}"/>
              </a:ext>
            </a:extLst>
          </p:cNvPr>
          <p:cNvSpPr txBox="1"/>
          <p:nvPr/>
        </p:nvSpPr>
        <p:spPr>
          <a:xfrm>
            <a:off x="5368506" y="1723088"/>
            <a:ext cx="240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Spatial EM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135706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A418EC5-24BA-0226-7A7F-5FF0AF17849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num. </a:t>
            </a:r>
            <a:r>
              <a:rPr lang="he-IL" sz="3200" b="1" dirty="0">
                <a:latin typeface="Times New Roman" panose="02020603050405020304" pitchFamily="18" charset="0"/>
              </a:rPr>
              <a:t>1</a:t>
            </a:r>
            <a:endParaRPr lang="en-IL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5C595A-0C99-8B37-BA3F-1BB940C95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24" y="1959744"/>
            <a:ext cx="5888606" cy="29385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6371CD-89E4-E9B5-49C8-D05051970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59744"/>
            <a:ext cx="5998676" cy="29505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D9BE79-A528-44E5-0282-0A48812389C0}"/>
              </a:ext>
            </a:extLst>
          </p:cNvPr>
          <p:cNvSpPr txBox="1"/>
          <p:nvPr/>
        </p:nvSpPr>
        <p:spPr>
          <a:xfrm>
            <a:off x="97324" y="1591901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Velocity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7F6F9-EDF4-6B95-4955-FD239C89F62F}"/>
              </a:ext>
            </a:extLst>
          </p:cNvPr>
          <p:cNvSpPr txBox="1"/>
          <p:nvPr/>
        </p:nvSpPr>
        <p:spPr>
          <a:xfrm>
            <a:off x="6206072" y="1603884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Acceleration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298476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B19194-978C-8547-5051-4932EAFE5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num. 2</a:t>
            </a:r>
            <a:endParaRPr lang="en-IL" sz="3200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2349F11-2AA4-B4CE-EBAD-C934DCAE276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402080"/>
          <a:ext cx="10515603" cy="1285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103141323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52999482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137485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46746591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17191050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80671697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90703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Cortex Trial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CondsX1</a:t>
                      </a:r>
                      <a:r>
                        <a:rPr lang="en-US" baseline="0" dirty="0"/>
                        <a:t> Trial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Onset Frame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Offset Frame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Amp (max)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Direction (</a:t>
                      </a:r>
                      <a:r>
                        <a:rPr lang="en-US" dirty="0" err="1"/>
                        <a:t>vecAverage</a:t>
                      </a:r>
                      <a:r>
                        <a:rPr lang="en-US" dirty="0"/>
                        <a:t>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Velocity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96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PTOS" panose="02110004020202020204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63.8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23.68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34114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5313F5F-B962-5D1D-B9CB-9475680FFB7C}"/>
              </a:ext>
            </a:extLst>
          </p:cNvPr>
          <p:cNvSpPr txBox="1"/>
          <p:nvPr/>
        </p:nvSpPr>
        <p:spPr>
          <a:xfrm>
            <a:off x="453412" y="3483761"/>
            <a:ext cx="223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Time Course Figure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12" y="3904658"/>
            <a:ext cx="11285176" cy="25992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AB52834-E9EA-F2A2-914C-7A4902AEA1C0}"/>
              </a:ext>
            </a:extLst>
          </p:cNvPr>
          <p:cNvCxnSpPr/>
          <p:nvPr/>
        </p:nvCxnSpPr>
        <p:spPr>
          <a:xfrm>
            <a:off x="7756951" y="3801527"/>
            <a:ext cx="0" cy="498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11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577AE5-8EFE-E7D0-552B-E6CF88585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263" y="2244598"/>
            <a:ext cx="9077473" cy="4422209"/>
          </a:xfrm>
          <a:prstGeom prst="rect">
            <a:avLst/>
          </a:prstGeom>
          <a:ln>
            <a:solidFill>
              <a:schemeClr val="tx2"/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391604A-4748-0AC2-5BDC-570AD42AC7D4}"/>
              </a:ext>
            </a:extLst>
          </p:cNvPr>
          <p:cNvCxnSpPr/>
          <p:nvPr/>
        </p:nvCxnSpPr>
        <p:spPr>
          <a:xfrm>
            <a:off x="5223164" y="2136533"/>
            <a:ext cx="0" cy="498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6DE39D8F-E842-050B-4426-66D20C01F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num. 2</a:t>
            </a:r>
            <a:endParaRPr lang="en-IL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012935-B197-6338-BF90-3D38CFC6B66D}"/>
              </a:ext>
            </a:extLst>
          </p:cNvPr>
          <p:cNvSpPr txBox="1"/>
          <p:nvPr/>
        </p:nvSpPr>
        <p:spPr>
          <a:xfrm>
            <a:off x="5065222" y="1767201"/>
            <a:ext cx="240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Spatial EM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9498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DE39D8F-E842-050B-4426-66D20C01F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num.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IL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7C8123-EECA-2E9B-DCEE-4843D48AC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73" y="2033836"/>
            <a:ext cx="5853831" cy="28810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5498A6-B86D-746C-EA73-A26955D01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465" y="2033836"/>
            <a:ext cx="5803662" cy="28810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52B381-B875-151A-14F8-E3BB519B2BA4}"/>
              </a:ext>
            </a:extLst>
          </p:cNvPr>
          <p:cNvSpPr txBox="1"/>
          <p:nvPr/>
        </p:nvSpPr>
        <p:spPr>
          <a:xfrm>
            <a:off x="114473" y="1690688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Velocity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7BEBEC-C9A9-C4C3-AE09-F9B6F7DB01C7}"/>
              </a:ext>
            </a:extLst>
          </p:cNvPr>
          <p:cNvSpPr txBox="1"/>
          <p:nvPr/>
        </p:nvSpPr>
        <p:spPr>
          <a:xfrm>
            <a:off x="6257752" y="1705989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Acceleration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6230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18B4AAB-C339-B549-A409-5363B345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num.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DAC70766-A4EC-4F40-8B0A-89AE24886D3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838197" y="1504528"/>
          <a:ext cx="10515603" cy="1285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103141323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52999482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137485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46746591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17191050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80671697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90703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Cortex Trial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CondsX1</a:t>
                      </a:r>
                      <a:r>
                        <a:rPr lang="en-US" baseline="0" dirty="0"/>
                        <a:t> Trial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Onset Frame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Offset Frame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Amp (max)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Direction (</a:t>
                      </a:r>
                      <a:r>
                        <a:rPr lang="en-US" dirty="0" err="1"/>
                        <a:t>vecAverage</a:t>
                      </a:r>
                      <a:r>
                        <a:rPr lang="en-US" dirty="0"/>
                        <a:t>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Velocity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96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ptos" panose="02110004020202020204"/>
                        </a:rPr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99.77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20.91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34114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5974149-3787-FE56-378E-7642E77EB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41" y="3562208"/>
            <a:ext cx="11550717" cy="258263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356CD8-FFD2-276F-4A45-3FCDCDE8C638}"/>
              </a:ext>
            </a:extLst>
          </p:cNvPr>
          <p:cNvCxnSpPr/>
          <p:nvPr/>
        </p:nvCxnSpPr>
        <p:spPr>
          <a:xfrm>
            <a:off x="10173183" y="3302567"/>
            <a:ext cx="0" cy="498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EA993B2-DFA1-BFCF-2EDB-2E4FFE7FC3E7}"/>
              </a:ext>
            </a:extLst>
          </p:cNvPr>
          <p:cNvSpPr txBox="1"/>
          <p:nvPr/>
        </p:nvSpPr>
        <p:spPr>
          <a:xfrm>
            <a:off x="320641" y="3244334"/>
            <a:ext cx="2226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Time Course Figure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529624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18B4AAB-C339-B549-A409-5363B345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num. 3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FE8ACA-09E7-1627-4102-4A5446E93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102" y="1968288"/>
            <a:ext cx="9235209" cy="466526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3877BAC-F7E9-BCC2-44F8-8AA79FA87D90}"/>
              </a:ext>
            </a:extLst>
          </p:cNvPr>
          <p:cNvCxnSpPr/>
          <p:nvPr/>
        </p:nvCxnSpPr>
        <p:spPr>
          <a:xfrm flipH="1">
            <a:off x="8457644" y="3532562"/>
            <a:ext cx="578810" cy="4265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215B4F8-F017-803A-C872-E19493B8635E}"/>
              </a:ext>
            </a:extLst>
          </p:cNvPr>
          <p:cNvSpPr txBox="1"/>
          <p:nvPr/>
        </p:nvSpPr>
        <p:spPr>
          <a:xfrm>
            <a:off x="5563410" y="1506022"/>
            <a:ext cx="240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Spatial EM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0851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18B4AAB-C339-B549-A409-5363B345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num. 3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85D4F3-96C9-DA59-9F80-E1A986A0D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38" y="2013333"/>
            <a:ext cx="5855029" cy="2967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A61EF3-770B-CB60-F0EC-9F607F666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13333"/>
            <a:ext cx="5978063" cy="29677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AF72EE-7C32-750A-6DE7-A6E45141D7E4}"/>
              </a:ext>
            </a:extLst>
          </p:cNvPr>
          <p:cNvSpPr txBox="1"/>
          <p:nvPr/>
        </p:nvSpPr>
        <p:spPr>
          <a:xfrm>
            <a:off x="240972" y="1690688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Velocity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C7CED2-1E42-8D77-A049-FD622A785F03}"/>
              </a:ext>
            </a:extLst>
          </p:cNvPr>
          <p:cNvSpPr txBox="1"/>
          <p:nvPr/>
        </p:nvSpPr>
        <p:spPr>
          <a:xfrm>
            <a:off x="6219035" y="1667345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Acceleration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5008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18B4AAB-C339-B549-A409-5363B345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 num. 4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0FC10CAA-06BB-D198-5398-DC47047763F6}"/>
              </a:ext>
            </a:extLst>
          </p:cNvPr>
          <p:cNvGraphicFramePr>
            <a:graphicFrameLocks/>
          </p:cNvGraphicFramePr>
          <p:nvPr/>
        </p:nvGraphicFramePr>
        <p:xfrm>
          <a:off x="838200" y="1459369"/>
          <a:ext cx="10515603" cy="1285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103141323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52999482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137485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46746591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17191050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80671697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90703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Cortex Trial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CondsX1</a:t>
                      </a:r>
                      <a:r>
                        <a:rPr lang="en-US" baseline="0" dirty="0"/>
                        <a:t> Trial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Onset Frame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Offset Frame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Amp (max)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Direction (</a:t>
                      </a:r>
                      <a:r>
                        <a:rPr lang="en-US" dirty="0" err="1"/>
                        <a:t>vecAverage</a:t>
                      </a:r>
                      <a:r>
                        <a:rPr lang="en-US" dirty="0"/>
                        <a:t>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Velocity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96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119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0.19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54.56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10.56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47556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E0B371A-F1E4-2ED6-531D-8F3D2627C714}"/>
              </a:ext>
            </a:extLst>
          </p:cNvPr>
          <p:cNvSpPr txBox="1"/>
          <p:nvPr/>
        </p:nvSpPr>
        <p:spPr>
          <a:xfrm>
            <a:off x="415043" y="3254124"/>
            <a:ext cx="2234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Time Course Figure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16" y="3646642"/>
            <a:ext cx="11870266" cy="273870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F4696E-EF02-948B-5A7A-27A8D20593C4}"/>
              </a:ext>
            </a:extLst>
          </p:cNvPr>
          <p:cNvCxnSpPr/>
          <p:nvPr/>
        </p:nvCxnSpPr>
        <p:spPr>
          <a:xfrm>
            <a:off x="7147871" y="3384482"/>
            <a:ext cx="0" cy="498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20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9A920F-3D7E-E017-DAD0-F3F053B11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35" y="2077660"/>
            <a:ext cx="5927665" cy="29463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CEB33E-0F72-626A-C1F1-87A88D98F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025" y="2097971"/>
            <a:ext cx="5822890" cy="290576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61B0F1F-3F41-7607-3B05-FAC9A435C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Glitch num. 1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D8F8C5-39C8-B8C2-493F-829FEBF4633C}"/>
              </a:ext>
            </a:extLst>
          </p:cNvPr>
          <p:cNvSpPr txBox="1"/>
          <p:nvPr/>
        </p:nvSpPr>
        <p:spPr>
          <a:xfrm>
            <a:off x="168335" y="1708328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Velocity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A7C057-18ED-2433-1B5F-FA4E449ADC73}"/>
              </a:ext>
            </a:extLst>
          </p:cNvPr>
          <p:cNvSpPr txBox="1"/>
          <p:nvPr/>
        </p:nvSpPr>
        <p:spPr>
          <a:xfrm>
            <a:off x="6286500" y="1676062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Acceleration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33219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18B4AAB-C339-B549-A409-5363B345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num. 4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27DE31-B3FA-B8E0-032E-63EED705A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729" y="2143044"/>
            <a:ext cx="8802542" cy="442395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8D78593-E71A-091F-2178-0BB5DB5B939A}"/>
              </a:ext>
            </a:extLst>
          </p:cNvPr>
          <p:cNvCxnSpPr/>
          <p:nvPr/>
        </p:nvCxnSpPr>
        <p:spPr>
          <a:xfrm flipH="1" flipV="1">
            <a:off x="6868840" y="4992903"/>
            <a:ext cx="376533" cy="4045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BC69B56-723D-81AC-1A9B-D4C9803C0B1E}"/>
              </a:ext>
            </a:extLst>
          </p:cNvPr>
          <p:cNvSpPr txBox="1"/>
          <p:nvPr/>
        </p:nvSpPr>
        <p:spPr>
          <a:xfrm>
            <a:off x="4891089" y="1690688"/>
            <a:ext cx="240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Spatial EM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907377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18B4AAB-C339-B549-A409-5363B345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num. 4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89D500-E785-5A60-5B29-F10EA1708712}"/>
              </a:ext>
            </a:extLst>
          </p:cNvPr>
          <p:cNvSpPr txBox="1"/>
          <p:nvPr/>
        </p:nvSpPr>
        <p:spPr>
          <a:xfrm>
            <a:off x="247344" y="1904051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Velocity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8D794-75E4-08FB-72B4-6A3CC2D38CC5}"/>
              </a:ext>
            </a:extLst>
          </p:cNvPr>
          <p:cNvSpPr txBox="1"/>
          <p:nvPr/>
        </p:nvSpPr>
        <p:spPr>
          <a:xfrm>
            <a:off x="6315075" y="1824221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Acceleration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674" y="2273383"/>
            <a:ext cx="6059779" cy="28525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66" y="2273383"/>
            <a:ext cx="5682979" cy="285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9322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18B4AAB-C339-B549-A409-5363B345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num.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AF23FE9-D898-3C93-BD66-D14A89864984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838200" y="1537301"/>
          <a:ext cx="10515603" cy="1285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103141323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52999482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137485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46746591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17191050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80671697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90703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Cortex Trial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CondsX1</a:t>
                      </a:r>
                      <a:r>
                        <a:rPr lang="en-US" baseline="0" dirty="0"/>
                        <a:t> Trial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Onset Frame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Offset Frame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Amp (max)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Direction (</a:t>
                      </a:r>
                      <a:r>
                        <a:rPr lang="en-US" dirty="0" err="1"/>
                        <a:t>vecAverage</a:t>
                      </a:r>
                      <a:r>
                        <a:rPr lang="en-US" dirty="0"/>
                        <a:t>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Velocity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96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141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232.03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19.92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680952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5B26617-5AD9-C558-71BF-863F3A82A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27" y="3555354"/>
            <a:ext cx="11217745" cy="252241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79F61EF-FB90-7B9E-7F24-7A757D88B351}"/>
              </a:ext>
            </a:extLst>
          </p:cNvPr>
          <p:cNvCxnSpPr/>
          <p:nvPr/>
        </p:nvCxnSpPr>
        <p:spPr>
          <a:xfrm>
            <a:off x="7400577" y="3374968"/>
            <a:ext cx="0" cy="498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2299290-5240-27F8-E60C-673149D6D167}"/>
              </a:ext>
            </a:extLst>
          </p:cNvPr>
          <p:cNvSpPr txBox="1"/>
          <p:nvPr/>
        </p:nvSpPr>
        <p:spPr>
          <a:xfrm>
            <a:off x="487127" y="3244334"/>
            <a:ext cx="24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Time Course Figure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99827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18B4AAB-C339-B549-A409-5363B345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num. 5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1950F56-4722-5117-270E-6AA77DEA367A}"/>
              </a:ext>
            </a:extLst>
          </p:cNvPr>
          <p:cNvCxnSpPr>
            <a:cxnSpLocks/>
          </p:cNvCxnSpPr>
          <p:nvPr/>
        </p:nvCxnSpPr>
        <p:spPr>
          <a:xfrm>
            <a:off x="7711473" y="-1227359"/>
            <a:ext cx="0" cy="3785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5C645FF-7CBD-6B8F-CB50-8522099DE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094" y="1875354"/>
            <a:ext cx="9840077" cy="496780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BC7AC0D-46FA-4CB8-9A71-C6D75ABD217E}"/>
              </a:ext>
            </a:extLst>
          </p:cNvPr>
          <p:cNvCxnSpPr>
            <a:cxnSpLocks/>
          </p:cNvCxnSpPr>
          <p:nvPr/>
        </p:nvCxnSpPr>
        <p:spPr>
          <a:xfrm flipH="1">
            <a:off x="5771458" y="5911458"/>
            <a:ext cx="32454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A64B718-EB02-D4B9-EE41-A8CA9AD51EE8}"/>
              </a:ext>
            </a:extLst>
          </p:cNvPr>
          <p:cNvSpPr txBox="1"/>
          <p:nvPr/>
        </p:nvSpPr>
        <p:spPr>
          <a:xfrm>
            <a:off x="5611275" y="1506022"/>
            <a:ext cx="240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Spatial EM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4669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18B4AAB-C339-B549-A409-5363B345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num. 5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E93B44-47BD-CB4C-D007-4A0B7E770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908" y="2150505"/>
            <a:ext cx="5678959" cy="28321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AE6808-04A3-24DB-458F-DAA8E8257215}"/>
              </a:ext>
            </a:extLst>
          </p:cNvPr>
          <p:cNvSpPr txBox="1"/>
          <p:nvPr/>
        </p:nvSpPr>
        <p:spPr>
          <a:xfrm>
            <a:off x="265133" y="1781173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Velocity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524570-0D93-BBBC-DCD4-D7F5FD36CC19}"/>
              </a:ext>
            </a:extLst>
          </p:cNvPr>
          <p:cNvSpPr txBox="1"/>
          <p:nvPr/>
        </p:nvSpPr>
        <p:spPr>
          <a:xfrm>
            <a:off x="6308305" y="1781173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Acceleration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33" y="2150505"/>
            <a:ext cx="5520156" cy="283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3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18B4AAB-C339-B549-A409-5363B345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num.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Content Placeholder 4">
            <a:extLst>
              <a:ext uri="{FF2B5EF4-FFF2-40B4-BE49-F238E27FC236}">
                <a16:creationId xmlns:a16="http://schemas.microsoft.com/office/drawing/2014/main" id="{3FCECDA7-CE17-ADCA-F625-54CF5B1792CB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838198" y="1532373"/>
          <a:ext cx="10515603" cy="1285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103141323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52999482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137485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46746591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17191050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80671697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90703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Cortex Trial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CondsX1</a:t>
                      </a:r>
                      <a:r>
                        <a:rPr lang="en-US" baseline="0" dirty="0"/>
                        <a:t> Trial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Onset Frame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Offset Frame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Amp (max)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Direction (</a:t>
                      </a:r>
                      <a:r>
                        <a:rPr lang="en-US" dirty="0" err="1"/>
                        <a:t>vecAverage</a:t>
                      </a:r>
                      <a:r>
                        <a:rPr lang="en-US" dirty="0"/>
                        <a:t>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Velocity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96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Aptos" panose="02110004020202020204"/>
                        </a:rPr>
                        <a:t>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ptos" panose="02110004020202020204"/>
                        </a:rPr>
                        <a:t>68</a:t>
                      </a:r>
                      <a:endParaRPr lang="en-US" dirty="0">
                        <a:latin typeface="Aptos" panose="02110004020202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ptos" panose="02110004020202020204"/>
                        </a:rPr>
                        <a:t>72</a:t>
                      </a:r>
                      <a:endParaRPr lang="en-US" dirty="0">
                        <a:latin typeface="Aptos" panose="02110004020202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174.46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17.91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04357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849FF108-A796-6DA7-6820-EE44FEA3B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59" y="3532138"/>
            <a:ext cx="11415027" cy="254074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CF4999-9A0E-9FBD-3639-40A5C7CF414B}"/>
              </a:ext>
            </a:extLst>
          </p:cNvPr>
          <p:cNvCxnSpPr/>
          <p:nvPr/>
        </p:nvCxnSpPr>
        <p:spPr>
          <a:xfrm>
            <a:off x="6681955" y="3675948"/>
            <a:ext cx="0" cy="498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BC2865D-DE88-D584-29AD-1D328F9D467B}"/>
              </a:ext>
            </a:extLst>
          </p:cNvPr>
          <p:cNvSpPr txBox="1"/>
          <p:nvPr/>
        </p:nvSpPr>
        <p:spPr>
          <a:xfrm>
            <a:off x="453059" y="3162806"/>
            <a:ext cx="2209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Time Course Figure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460243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18B4AAB-C339-B549-A409-5363B345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num. 6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0843C9-8D7F-C52E-16C9-DB8EA2484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686" y="2088125"/>
            <a:ext cx="5680984" cy="2840492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3D54371-E6CF-F5FD-225B-2E755B8CA1F7}"/>
              </a:ext>
            </a:extLst>
          </p:cNvPr>
          <p:cNvCxnSpPr/>
          <p:nvPr/>
        </p:nvCxnSpPr>
        <p:spPr>
          <a:xfrm>
            <a:off x="9488393" y="3299543"/>
            <a:ext cx="0" cy="498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2A4DAD6-B5E3-38BE-D2DF-CC20D504F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30" y="2088125"/>
            <a:ext cx="5837406" cy="28404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B1155E-1358-8A74-8E5D-374AF22A5A45}"/>
              </a:ext>
            </a:extLst>
          </p:cNvPr>
          <p:cNvSpPr txBox="1"/>
          <p:nvPr/>
        </p:nvSpPr>
        <p:spPr>
          <a:xfrm>
            <a:off x="456015" y="4928617"/>
            <a:ext cx="544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the k means, it’s a step</a:t>
            </a:r>
            <a:endParaRPr lang="en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15747E-6AFC-E930-CB47-F05361853A27}"/>
              </a:ext>
            </a:extLst>
          </p:cNvPr>
          <p:cNvSpPr txBox="1"/>
          <p:nvPr/>
        </p:nvSpPr>
        <p:spPr>
          <a:xfrm>
            <a:off x="387483" y="1690688"/>
            <a:ext cx="240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K-means Figure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F7FE23-F5BE-B0A6-F30B-C57DC8E2FACE}"/>
              </a:ext>
            </a:extLst>
          </p:cNvPr>
          <p:cNvSpPr txBox="1"/>
          <p:nvPr/>
        </p:nvSpPr>
        <p:spPr>
          <a:xfrm>
            <a:off x="6398443" y="1715862"/>
            <a:ext cx="240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Spatial EM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867527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18B4AAB-C339-B549-A409-5363B345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num. 6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693A68-90A4-027E-1BBD-98A40C971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307" y="1976006"/>
            <a:ext cx="5909968" cy="29059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19771D-775E-D3FA-FB9E-DE53D5395DA8}"/>
              </a:ext>
            </a:extLst>
          </p:cNvPr>
          <p:cNvSpPr txBox="1"/>
          <p:nvPr/>
        </p:nvSpPr>
        <p:spPr>
          <a:xfrm>
            <a:off x="276403" y="1606674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Velocity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D192D3-5345-A51E-B57A-25B799A84076}"/>
              </a:ext>
            </a:extLst>
          </p:cNvPr>
          <p:cNvSpPr txBox="1"/>
          <p:nvPr/>
        </p:nvSpPr>
        <p:spPr>
          <a:xfrm>
            <a:off x="6293303" y="1606674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Acceleration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03" y="1976006"/>
            <a:ext cx="5724136" cy="2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940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18B4AAB-C339-B549-A409-5363B345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num. 7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Content Placeholder 4">
            <a:extLst>
              <a:ext uri="{FF2B5EF4-FFF2-40B4-BE49-F238E27FC236}">
                <a16:creationId xmlns:a16="http://schemas.microsoft.com/office/drawing/2014/main" id="{FB182BDC-5EFB-9372-EB9B-A0D70BA99773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838200" y="1395546"/>
          <a:ext cx="10515603" cy="1285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103141323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52999482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137485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46746591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17191050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80671697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90703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Cortex Trial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CondsX1</a:t>
                      </a:r>
                      <a:r>
                        <a:rPr lang="en-US" baseline="0" dirty="0"/>
                        <a:t> Trial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Onset Frame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Offset Frame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Amp (max)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Direction (</a:t>
                      </a:r>
                      <a:r>
                        <a:rPr lang="en-US" dirty="0" err="1"/>
                        <a:t>vecAverage</a:t>
                      </a:r>
                      <a:r>
                        <a:rPr lang="en-US" dirty="0"/>
                        <a:t>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Velocity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96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307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0.26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100.28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16.88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640669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869A7469-087C-2E46-791C-CDBA7F13A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61" y="3554309"/>
            <a:ext cx="11239477" cy="260426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DA834C-E22C-46E2-E3A0-661E7357138A}"/>
              </a:ext>
            </a:extLst>
          </p:cNvPr>
          <p:cNvCxnSpPr/>
          <p:nvPr/>
        </p:nvCxnSpPr>
        <p:spPr>
          <a:xfrm>
            <a:off x="7689733" y="3554309"/>
            <a:ext cx="0" cy="498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64B9370-2F4D-8524-507C-F254034DD94A}"/>
              </a:ext>
            </a:extLst>
          </p:cNvPr>
          <p:cNvSpPr txBox="1"/>
          <p:nvPr/>
        </p:nvSpPr>
        <p:spPr>
          <a:xfrm>
            <a:off x="476261" y="3244725"/>
            <a:ext cx="2307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Time Course Figure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428881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18B4AAB-C339-B549-A409-5363B345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num. 7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D46D1A-5503-FDE9-1DE6-61720D708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351" y="2033473"/>
            <a:ext cx="9481298" cy="4716462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B0C7296-AF9D-E42D-7C82-A680BFCB1052}"/>
              </a:ext>
            </a:extLst>
          </p:cNvPr>
          <p:cNvCxnSpPr/>
          <p:nvPr/>
        </p:nvCxnSpPr>
        <p:spPr>
          <a:xfrm flipH="1">
            <a:off x="7480703" y="3499658"/>
            <a:ext cx="223528" cy="5933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CA4257F-4D97-76A0-8A9B-C03216866C5C}"/>
              </a:ext>
            </a:extLst>
          </p:cNvPr>
          <p:cNvSpPr txBox="1"/>
          <p:nvPr/>
        </p:nvSpPr>
        <p:spPr>
          <a:xfrm>
            <a:off x="5294410" y="1664141"/>
            <a:ext cx="240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Spatial EM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08935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66EA09-AE6B-3FC4-4809-080AEFAB3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Glitch num. 2</a:t>
            </a:r>
            <a:endParaRPr lang="en-IL" sz="3200" dirty="0"/>
          </a:p>
        </p:txBody>
      </p:sp>
      <p:graphicFrame>
        <p:nvGraphicFramePr>
          <p:cNvPr id="2" name="Content Placeholder 4">
            <a:extLst>
              <a:ext uri="{FF2B5EF4-FFF2-40B4-BE49-F238E27FC236}">
                <a16:creationId xmlns:a16="http://schemas.microsoft.com/office/drawing/2014/main" id="{03CED7C9-412E-04F3-5713-106727D49D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4838589"/>
              </p:ext>
            </p:extLst>
          </p:nvPr>
        </p:nvGraphicFramePr>
        <p:xfrm>
          <a:off x="767541" y="1418416"/>
          <a:ext cx="10515603" cy="1285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103141323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52999482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137485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46746591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17191050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80671697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90703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Cortex Trial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CondsX1</a:t>
                      </a:r>
                      <a:r>
                        <a:rPr lang="en-US" baseline="0" dirty="0"/>
                        <a:t> Trial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Onset Frame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Offset Frame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Amp (max)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Direction (</a:t>
                      </a:r>
                      <a:r>
                        <a:rPr lang="en-US" dirty="0" err="1"/>
                        <a:t>vecAverage</a:t>
                      </a:r>
                      <a:r>
                        <a:rPr lang="en-US" dirty="0"/>
                        <a:t>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Velocity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96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PTOS" panose="02110004020202020204"/>
                        </a:rPr>
                        <a:t>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PTOS" panose="02110004020202020204"/>
                        </a:rPr>
                        <a:t>67</a:t>
                      </a:r>
                      <a:endParaRPr lang="en-US" dirty="0">
                        <a:latin typeface="APTOS" panose="02110004020202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PTOS" panose="02110004020202020204"/>
                        </a:rPr>
                        <a:t>70</a:t>
                      </a:r>
                      <a:endParaRPr lang="en-US" dirty="0">
                        <a:latin typeface="APTOS" panose="02110004020202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0.19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133.78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12.89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820400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98877CD-3A1F-340C-E431-5DA418CED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84" y="3635243"/>
            <a:ext cx="11342431" cy="2610213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3FBD8BE-D8A0-E0D8-246D-7636FA5BEFBD}"/>
              </a:ext>
            </a:extLst>
          </p:cNvPr>
          <p:cNvCxnSpPr/>
          <p:nvPr/>
        </p:nvCxnSpPr>
        <p:spPr>
          <a:xfrm>
            <a:off x="6457778" y="3277779"/>
            <a:ext cx="0" cy="498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D1D3FA3-708A-D2F3-F56B-4DAF858F8ECF}"/>
              </a:ext>
            </a:extLst>
          </p:cNvPr>
          <p:cNvSpPr txBox="1"/>
          <p:nvPr/>
        </p:nvSpPr>
        <p:spPr>
          <a:xfrm>
            <a:off x="424784" y="3255611"/>
            <a:ext cx="2209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Time Course Figure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96616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18B4AAB-C339-B549-A409-5363B345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num. 7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14BA60-F7AB-C292-2E49-44DC99C25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57" y="2230428"/>
            <a:ext cx="5655370" cy="28221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37807C-FEAF-1ECC-E6F2-315968373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30428"/>
            <a:ext cx="5803486" cy="28923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726AAF-AF22-88CA-C76D-0818FFF4C214}"/>
              </a:ext>
            </a:extLst>
          </p:cNvPr>
          <p:cNvSpPr txBox="1"/>
          <p:nvPr/>
        </p:nvSpPr>
        <p:spPr>
          <a:xfrm>
            <a:off x="188857" y="1861126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Velocity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154DC2-8928-5044-56F8-AACC0AD3A798}"/>
              </a:ext>
            </a:extLst>
          </p:cNvPr>
          <p:cNvSpPr txBox="1"/>
          <p:nvPr/>
        </p:nvSpPr>
        <p:spPr>
          <a:xfrm>
            <a:off x="6096000" y="1861096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Acceleration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710947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18B4AAB-C339-B549-A409-5363B345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num.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AABAA27C-9F9C-1108-09E6-2AD1D175C9ED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838200" y="1501203"/>
          <a:ext cx="10515603" cy="1285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103141323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52999482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137485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46746591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17191050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80671697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90703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Cortex Trial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CondsX1</a:t>
                      </a:r>
                      <a:r>
                        <a:rPr lang="en-US" baseline="0" dirty="0"/>
                        <a:t> Trial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Onset Frame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Offset Frame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Amp (max)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Direction (</a:t>
                      </a:r>
                      <a:r>
                        <a:rPr lang="en-US" dirty="0" err="1"/>
                        <a:t>vecAverage</a:t>
                      </a:r>
                      <a:r>
                        <a:rPr lang="en-US" dirty="0"/>
                        <a:t>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Velocity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96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339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126.06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24.91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12997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11CE47A-A021-4898-F288-171379B28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3527342"/>
            <a:ext cx="11709400" cy="286163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3CC5041-1721-C9CA-CB86-D23AAC3A08B8}"/>
              </a:ext>
            </a:extLst>
          </p:cNvPr>
          <p:cNvCxnSpPr/>
          <p:nvPr/>
        </p:nvCxnSpPr>
        <p:spPr>
          <a:xfrm>
            <a:off x="7559081" y="3698698"/>
            <a:ext cx="0" cy="498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971C5E3-31A3-1E8E-CD2B-CB3071CF73C7}"/>
              </a:ext>
            </a:extLst>
          </p:cNvPr>
          <p:cNvSpPr txBox="1"/>
          <p:nvPr/>
        </p:nvSpPr>
        <p:spPr>
          <a:xfrm>
            <a:off x="239485" y="3191204"/>
            <a:ext cx="2231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Time Course Figure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72198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18B4AAB-C339-B549-A409-5363B345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num. 8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35B083-5C91-09D5-E5AF-F308EDF5C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866" y="2055895"/>
            <a:ext cx="9386592" cy="470235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15C77EB-06C3-66B1-FA5D-D995E143EDA9}"/>
              </a:ext>
            </a:extLst>
          </p:cNvPr>
          <p:cNvCxnSpPr/>
          <p:nvPr/>
        </p:nvCxnSpPr>
        <p:spPr>
          <a:xfrm>
            <a:off x="2563132" y="3819698"/>
            <a:ext cx="0" cy="498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300736E-9EB8-FA22-A3D5-E96BAEC36D18}"/>
              </a:ext>
            </a:extLst>
          </p:cNvPr>
          <p:cNvSpPr txBox="1"/>
          <p:nvPr/>
        </p:nvSpPr>
        <p:spPr>
          <a:xfrm>
            <a:off x="5618761" y="1688626"/>
            <a:ext cx="240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Spatial EM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09557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18B4AAB-C339-B549-A409-5363B345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num. 8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C4BDCE-F1C2-759B-8EE1-7A2F91E3C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17" y="2109558"/>
            <a:ext cx="5850930" cy="29066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28B05E-7667-11F4-4778-52646F6A4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353" y="2119083"/>
            <a:ext cx="5850930" cy="29066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924309-F545-132D-2FD9-0B6C692CCCDA}"/>
              </a:ext>
            </a:extLst>
          </p:cNvPr>
          <p:cNvSpPr txBox="1"/>
          <p:nvPr/>
        </p:nvSpPr>
        <p:spPr>
          <a:xfrm>
            <a:off x="180975" y="1772884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Velocity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023EE7-10F4-5415-48A8-718952352619}"/>
              </a:ext>
            </a:extLst>
          </p:cNvPr>
          <p:cNvSpPr txBox="1"/>
          <p:nvPr/>
        </p:nvSpPr>
        <p:spPr>
          <a:xfrm>
            <a:off x="6218464" y="1784160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Acceleration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392921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18B4AAB-C339-B549-A409-5363B345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num.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Content Placeholder 4"/>
          <p:cNvGraphicFramePr>
            <a:graphicFrameLocks/>
          </p:cNvGraphicFramePr>
          <p:nvPr>
            <p:extLst/>
          </p:nvPr>
        </p:nvGraphicFramePr>
        <p:xfrm>
          <a:off x="838200" y="1690688"/>
          <a:ext cx="10515603" cy="1285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103141323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52999482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137485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46746591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17191050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80671697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90703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Cortex Trial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CondsX1</a:t>
                      </a:r>
                      <a:r>
                        <a:rPr lang="en-US" baseline="0" dirty="0"/>
                        <a:t> Trial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Onset Frame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Offset Frame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Amp (max)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Direction (</a:t>
                      </a:r>
                      <a:r>
                        <a:rPr lang="en-US" dirty="0" err="1"/>
                        <a:t>vecAverage</a:t>
                      </a:r>
                      <a:r>
                        <a:rPr lang="en-US" dirty="0"/>
                        <a:t>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Velocity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96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361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0.36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112.84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22.59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517251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44" y="3881280"/>
            <a:ext cx="11311086" cy="262201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5459486" y="3631898"/>
            <a:ext cx="0" cy="498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971C5E3-31A3-1E8E-CD2B-CB3071CF73C7}"/>
              </a:ext>
            </a:extLst>
          </p:cNvPr>
          <p:cNvSpPr txBox="1"/>
          <p:nvPr/>
        </p:nvSpPr>
        <p:spPr>
          <a:xfrm>
            <a:off x="557844" y="3571923"/>
            <a:ext cx="2231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Time Course Figure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369194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18B4AAB-C339-B549-A409-5363B345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num. 9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00736E-9EB8-FA22-A3D5-E96BAEC36D18}"/>
              </a:ext>
            </a:extLst>
          </p:cNvPr>
          <p:cNvSpPr txBox="1"/>
          <p:nvPr/>
        </p:nvSpPr>
        <p:spPr>
          <a:xfrm>
            <a:off x="5312135" y="2054837"/>
            <a:ext cx="240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Spatial EM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695" y="2424169"/>
            <a:ext cx="8607346" cy="4331331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4209031" y="2902546"/>
            <a:ext cx="0" cy="498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4806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18B4AAB-C339-B549-A409-5363B345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num. 9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4" y="1953238"/>
            <a:ext cx="5929157" cy="29840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210" y="1953238"/>
            <a:ext cx="5880853" cy="29840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924309-F545-132D-2FD9-0B6C692CCCDA}"/>
              </a:ext>
            </a:extLst>
          </p:cNvPr>
          <p:cNvSpPr txBox="1"/>
          <p:nvPr/>
        </p:nvSpPr>
        <p:spPr>
          <a:xfrm>
            <a:off x="189721" y="1620383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Velocity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023EE7-10F4-5415-48A8-718952352619}"/>
              </a:ext>
            </a:extLst>
          </p:cNvPr>
          <p:cNvSpPr txBox="1"/>
          <p:nvPr/>
        </p:nvSpPr>
        <p:spPr>
          <a:xfrm>
            <a:off x="6227210" y="1631659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David" panose="020E0502060401010101" pitchFamily="34" charset="-79"/>
                <a:cs typeface="David" panose="020E0502060401010101" pitchFamily="34" charset="-79"/>
              </a:rPr>
              <a:t>Acceleration </a:t>
            </a:r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650836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0C48B7-2B1E-16A6-57F6-8F121B85F4A7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num.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E80C9B-70B7-2BBD-4255-E2E605925BE1}"/>
              </a:ext>
            </a:extLst>
          </p:cNvPr>
          <p:cNvSpPr txBox="1"/>
          <p:nvPr/>
        </p:nvSpPr>
        <p:spPr>
          <a:xfrm>
            <a:off x="176219" y="3283702"/>
            <a:ext cx="2220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Time Course Figure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graphicFrame>
        <p:nvGraphicFramePr>
          <p:cNvPr id="9" name="Content Placeholder 4"/>
          <p:cNvGraphicFramePr>
            <a:graphicFrameLocks/>
          </p:cNvGraphicFramePr>
          <p:nvPr>
            <p:extLst/>
          </p:nvPr>
        </p:nvGraphicFramePr>
        <p:xfrm>
          <a:off x="990600" y="1472116"/>
          <a:ext cx="10515603" cy="1285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103141323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52999482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137485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46746591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17191050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80671697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90703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Cortex Trial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CondsX1</a:t>
                      </a:r>
                      <a:r>
                        <a:rPr lang="en-US" baseline="0" dirty="0"/>
                        <a:t> Trial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Onset Frame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Offset Frame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Amp (max)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Direction (</a:t>
                      </a:r>
                      <a:r>
                        <a:rPr lang="en-US" dirty="0" err="1"/>
                        <a:t>vecAverage</a:t>
                      </a:r>
                      <a:r>
                        <a:rPr lang="en-US" dirty="0"/>
                        <a:t>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Velocity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96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375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76.7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19.24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840031"/>
                  </a:ext>
                </a:extLst>
              </a:tr>
            </a:tbl>
          </a:graphicData>
        </a:graphic>
      </p:graphicFrame>
      <p:pic>
        <p:nvPicPr>
          <p:cNvPr id="10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190" y="3682064"/>
            <a:ext cx="11673576" cy="282316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8738649" y="3432682"/>
            <a:ext cx="0" cy="498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2739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0C48B7-2B1E-16A6-57F6-8F121B85F4A7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num.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32F43E-60A6-DFDD-4DB8-ED2E06CF80C2}"/>
              </a:ext>
            </a:extLst>
          </p:cNvPr>
          <p:cNvSpPr txBox="1"/>
          <p:nvPr/>
        </p:nvSpPr>
        <p:spPr>
          <a:xfrm>
            <a:off x="5851633" y="1658422"/>
            <a:ext cx="240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Spatial EM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673" y="2088067"/>
            <a:ext cx="9261050" cy="4660018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984319" y="4309933"/>
            <a:ext cx="0" cy="498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612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0C48B7-2B1E-16A6-57F6-8F121B85F4A7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num.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96" y="2209158"/>
            <a:ext cx="5861320" cy="29875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659" y="2209157"/>
            <a:ext cx="5955910" cy="29875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B3D64EF-4381-BEB2-2126-BA897C59774C}"/>
              </a:ext>
            </a:extLst>
          </p:cNvPr>
          <p:cNvSpPr txBox="1"/>
          <p:nvPr/>
        </p:nvSpPr>
        <p:spPr>
          <a:xfrm>
            <a:off x="198749" y="1924106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Velocity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10C7C6-1D34-ADF2-2259-2E362084BF73}"/>
              </a:ext>
            </a:extLst>
          </p:cNvPr>
          <p:cNvSpPr txBox="1"/>
          <p:nvPr/>
        </p:nvSpPr>
        <p:spPr>
          <a:xfrm>
            <a:off x="6154659" y="1924106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Acceleration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21978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66EA09-AE6B-3FC4-4809-080AEFAB3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Glitch num.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IL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21F8D8-5EA3-3642-E661-D3FDBA473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229" y="2117868"/>
            <a:ext cx="9154041" cy="4657008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9AFE9D-B4C8-7859-DADA-573550C310B7}"/>
              </a:ext>
            </a:extLst>
          </p:cNvPr>
          <p:cNvCxnSpPr/>
          <p:nvPr/>
        </p:nvCxnSpPr>
        <p:spPr>
          <a:xfrm>
            <a:off x="5391324" y="3094395"/>
            <a:ext cx="0" cy="498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320B731-2482-2A3B-6F30-6E7038DB12F1}"/>
              </a:ext>
            </a:extLst>
          </p:cNvPr>
          <p:cNvSpPr txBox="1"/>
          <p:nvPr/>
        </p:nvSpPr>
        <p:spPr>
          <a:xfrm>
            <a:off x="6276974" y="1748536"/>
            <a:ext cx="240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Spatial EM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017868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D00B3-F07A-657E-6662-EDE77CAF8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293"/>
            <a:ext cx="10515600" cy="2186051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Drift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 </a:t>
            </a:r>
            <a:endParaRPr lang="en-IL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88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86048-FD0C-A1A3-3737-5DD752F2A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Drift num. 1</a:t>
            </a:r>
            <a:endParaRPr lang="en-IL" sz="3200" dirty="0"/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F69AAD7A-81F8-43EA-6D3D-066F523A90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5958973"/>
              </p:ext>
            </p:extLst>
          </p:nvPr>
        </p:nvGraphicFramePr>
        <p:xfrm>
          <a:off x="836189" y="1677023"/>
          <a:ext cx="10515603" cy="1285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103141323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52999482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137485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46746591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17191050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80671697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90703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Cortex Trial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condsX1</a:t>
                      </a:r>
                      <a:r>
                        <a:rPr lang="en-US" baseline="0" dirty="0"/>
                        <a:t> trial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Onset frame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Offset frame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Amp (max)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Direction (</a:t>
                      </a:r>
                      <a:r>
                        <a:rPr lang="en-US" dirty="0" err="1"/>
                        <a:t>vecAverage</a:t>
                      </a:r>
                      <a:r>
                        <a:rPr lang="en-US" dirty="0"/>
                        <a:t>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Velocity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96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104.36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22.53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393654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68E70520-EEDB-F999-ECEE-BBC1BD20E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61" y="3927764"/>
            <a:ext cx="10962273" cy="243214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1A6FE4A-9193-FC85-26BC-0073C8DCD0F0}"/>
              </a:ext>
            </a:extLst>
          </p:cNvPr>
          <p:cNvCxnSpPr/>
          <p:nvPr/>
        </p:nvCxnSpPr>
        <p:spPr>
          <a:xfrm>
            <a:off x="6169773" y="3678382"/>
            <a:ext cx="0" cy="498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4FA70C3-81E1-9870-77BE-3220DFDEFC98}"/>
              </a:ext>
            </a:extLst>
          </p:cNvPr>
          <p:cNvSpPr txBox="1"/>
          <p:nvPr/>
        </p:nvSpPr>
        <p:spPr>
          <a:xfrm>
            <a:off x="614861" y="3555840"/>
            <a:ext cx="2396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Time Course Figure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151499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5A8875-84BB-DB54-8073-015109AD2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271" y="2169882"/>
            <a:ext cx="9347457" cy="461326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0669D6-CFE1-9B7E-BAB0-D6BF1E3D30BA}"/>
              </a:ext>
            </a:extLst>
          </p:cNvPr>
          <p:cNvCxnSpPr/>
          <p:nvPr/>
        </p:nvCxnSpPr>
        <p:spPr>
          <a:xfrm>
            <a:off x="8958695" y="2918823"/>
            <a:ext cx="0" cy="498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BDE16C22-A703-4A53-544B-F6AA4E23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Drift num. 1</a:t>
            </a:r>
            <a:endParaRPr lang="en-IL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5BB843-3984-E8FA-C1C5-97AACAE1A2B7}"/>
              </a:ext>
            </a:extLst>
          </p:cNvPr>
          <p:cNvSpPr txBox="1"/>
          <p:nvPr/>
        </p:nvSpPr>
        <p:spPr>
          <a:xfrm>
            <a:off x="5054388" y="1745619"/>
            <a:ext cx="240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Spatial EM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788100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C40983-A5B0-27C7-B080-9D71B21D1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36" y="2128320"/>
            <a:ext cx="6029044" cy="30204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C5609A-F07A-0239-C755-3D484A006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399" y="2128320"/>
            <a:ext cx="5872465" cy="296275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8145571-F437-146F-3596-EAD10B080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Drift num. 1</a:t>
            </a:r>
            <a:endParaRPr lang="en-IL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1A6E31-8892-6CE0-6CF0-B2DFFA14F71A}"/>
              </a:ext>
            </a:extLst>
          </p:cNvPr>
          <p:cNvSpPr txBox="1"/>
          <p:nvPr/>
        </p:nvSpPr>
        <p:spPr>
          <a:xfrm>
            <a:off x="71136" y="1758988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Velocity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D39908-B637-E2E8-952D-14439836246E}"/>
              </a:ext>
            </a:extLst>
          </p:cNvPr>
          <p:cNvSpPr txBox="1"/>
          <p:nvPr/>
        </p:nvSpPr>
        <p:spPr>
          <a:xfrm>
            <a:off x="6388554" y="1758988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Acceleration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463813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DE39D8F-E842-050B-4426-66D20C01F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Drift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num.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IL" sz="3200" dirty="0"/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26DEA2A7-7748-8FBA-1001-AA3FD56B5F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7979035"/>
              </p:ext>
            </p:extLst>
          </p:nvPr>
        </p:nvGraphicFramePr>
        <p:xfrm>
          <a:off x="838197" y="1461244"/>
          <a:ext cx="10515603" cy="1285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103141323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52999482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137485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46746591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17191050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80671697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90703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Cortex Trial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CondsX1</a:t>
                      </a:r>
                      <a:r>
                        <a:rPr lang="en-US" baseline="0" dirty="0"/>
                        <a:t> Trial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Onset Frame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Offset Frame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Amp (max)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Direction (</a:t>
                      </a:r>
                      <a:r>
                        <a:rPr lang="en-US" dirty="0" err="1"/>
                        <a:t>vecAverage</a:t>
                      </a:r>
                      <a:r>
                        <a:rPr lang="en-US" dirty="0"/>
                        <a:t>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Velocity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96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PTOS" panose="02110004020202020204"/>
                        </a:rPr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-51.69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25.6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2206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F9CD248-8707-A9A3-7D24-6840C753C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32" y="3429000"/>
            <a:ext cx="11827935" cy="273247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5087E55-EF66-A5FD-DD6E-1F10EAC3BFCC}"/>
              </a:ext>
            </a:extLst>
          </p:cNvPr>
          <p:cNvCxnSpPr/>
          <p:nvPr/>
        </p:nvCxnSpPr>
        <p:spPr>
          <a:xfrm>
            <a:off x="3954589" y="3429000"/>
            <a:ext cx="0" cy="498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39332C2-798B-DDC2-66EB-A46C9DFB7E30}"/>
              </a:ext>
            </a:extLst>
          </p:cNvPr>
          <p:cNvSpPr txBox="1"/>
          <p:nvPr/>
        </p:nvSpPr>
        <p:spPr>
          <a:xfrm>
            <a:off x="182032" y="3059668"/>
            <a:ext cx="2158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Time Course Figure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469455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DE39D8F-E842-050B-4426-66D20C01F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Drift num. 2</a:t>
            </a:r>
            <a:endParaRPr lang="en-IL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96A66D-A641-3E62-A9CD-05982CBFE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742" y="2033683"/>
            <a:ext cx="9454515" cy="4776054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80C7A68-6491-9181-21A8-337F67778DCF}"/>
              </a:ext>
            </a:extLst>
          </p:cNvPr>
          <p:cNvCxnSpPr>
            <a:cxnSpLocks/>
          </p:cNvCxnSpPr>
          <p:nvPr/>
        </p:nvCxnSpPr>
        <p:spPr>
          <a:xfrm flipV="1">
            <a:off x="2094461" y="4722149"/>
            <a:ext cx="495300" cy="2571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A0B590A-D833-B090-04F7-812779002B5F}"/>
              </a:ext>
            </a:extLst>
          </p:cNvPr>
          <p:cNvSpPr txBox="1"/>
          <p:nvPr/>
        </p:nvSpPr>
        <p:spPr>
          <a:xfrm>
            <a:off x="5295295" y="1664351"/>
            <a:ext cx="240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Spatial EM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7815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DE39D8F-E842-050B-4426-66D20C01F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Drift num. 2</a:t>
            </a:r>
            <a:endParaRPr lang="en-IL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5529F2-B765-803A-5FFD-45C7B7087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24" y="1975573"/>
            <a:ext cx="5772128" cy="29068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C5CCD8-233C-6037-0AEC-D22A3E52D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75573"/>
            <a:ext cx="5976925" cy="30116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8C2547-99AA-722F-3F83-2BE9D69126EA}"/>
              </a:ext>
            </a:extLst>
          </p:cNvPr>
          <p:cNvSpPr txBox="1"/>
          <p:nvPr/>
        </p:nvSpPr>
        <p:spPr>
          <a:xfrm>
            <a:off x="185824" y="1606241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Velocity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AED6E6-F4C6-5C43-F8EB-CCB825A1082C}"/>
              </a:ext>
            </a:extLst>
          </p:cNvPr>
          <p:cNvSpPr txBox="1"/>
          <p:nvPr/>
        </p:nvSpPr>
        <p:spPr>
          <a:xfrm>
            <a:off x="6081799" y="1573975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Acceleration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02025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18B4AAB-C339-B549-A409-5363B345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Drift num. 3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27D82140-4B99-D1E1-BA0D-3B3EEAB92F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0854085"/>
              </p:ext>
            </p:extLst>
          </p:nvPr>
        </p:nvGraphicFramePr>
        <p:xfrm>
          <a:off x="767541" y="1538050"/>
          <a:ext cx="10515603" cy="1285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103141323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52999482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137485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46746591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17191050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80671697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90703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Cortex Trial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CondsX1</a:t>
                      </a:r>
                      <a:r>
                        <a:rPr lang="en-US" baseline="0" dirty="0"/>
                        <a:t> Trial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Onset Frame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Offset Frame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Amp (max)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Direction (</a:t>
                      </a:r>
                      <a:r>
                        <a:rPr lang="en-US" dirty="0" err="1"/>
                        <a:t>vecAverage</a:t>
                      </a:r>
                      <a:r>
                        <a:rPr lang="en-US" dirty="0"/>
                        <a:t>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Velocity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96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>
                          <a:latin typeface="APTOS" panose="02110004020202020204"/>
                        </a:rPr>
                        <a:t>82</a:t>
                      </a:r>
                      <a:endParaRPr lang="en-US" dirty="0">
                        <a:latin typeface="APTOS" panose="02110004020202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>
                          <a:latin typeface="APTOS" panose="02110004020202020204"/>
                        </a:rPr>
                        <a:t>86</a:t>
                      </a:r>
                      <a:endParaRPr lang="en-US" dirty="0">
                        <a:latin typeface="APTOS" panose="02110004020202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>
                          <a:latin typeface="APTOS" panose="02110004020202020204"/>
                        </a:rPr>
                        <a:t>0.46</a:t>
                      </a:r>
                      <a:endParaRPr lang="en-US" dirty="0">
                        <a:latin typeface="APTOS" panose="02110004020202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>
                          <a:latin typeface="APTOS" panose="02110004020202020204"/>
                        </a:rPr>
                        <a:t>69.97</a:t>
                      </a:r>
                      <a:endParaRPr lang="en-US" dirty="0">
                        <a:latin typeface="APTOS" panose="02110004020202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e-IL" dirty="0">
                          <a:latin typeface="APTOS" panose="02110004020202020204"/>
                        </a:rPr>
                        <a:t>28.21</a:t>
                      </a:r>
                      <a:endParaRPr lang="en-US" dirty="0">
                        <a:latin typeface="APTOS" panose="021100040202020202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69445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B604679-C44A-4026-E4B9-84F369886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48" y="3667205"/>
            <a:ext cx="11842587" cy="2732314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032E01E1-2705-69E4-CF5F-737F2A3B6C8C}"/>
              </a:ext>
            </a:extLst>
          </p:cNvPr>
          <p:cNvCxnSpPr>
            <a:cxnSpLocks/>
          </p:cNvCxnSpPr>
          <p:nvPr/>
        </p:nvCxnSpPr>
        <p:spPr>
          <a:xfrm>
            <a:off x="7881848" y="3333750"/>
            <a:ext cx="0" cy="4846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2DF77A-FEE9-CA83-0CE2-B42FF975C0B6}"/>
              </a:ext>
            </a:extLst>
          </p:cNvPr>
          <p:cNvSpPr txBox="1"/>
          <p:nvPr/>
        </p:nvSpPr>
        <p:spPr>
          <a:xfrm>
            <a:off x="245365" y="3297873"/>
            <a:ext cx="225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Time Course Figure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170709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18B4AAB-C339-B549-A409-5363B345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Drift num. 3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62FAB0-2B7A-9DD8-74D9-DFA5FEE14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88" y="2292824"/>
            <a:ext cx="8966952" cy="449217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5780C6D-54B1-F652-E405-4771F51B3BFE}"/>
              </a:ext>
            </a:extLst>
          </p:cNvPr>
          <p:cNvCxnSpPr>
            <a:cxnSpLocks/>
          </p:cNvCxnSpPr>
          <p:nvPr/>
        </p:nvCxnSpPr>
        <p:spPr>
          <a:xfrm flipV="1">
            <a:off x="5276888" y="4894580"/>
            <a:ext cx="819112" cy="1667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3D48D03-7985-E4D3-7236-058D9A318AB0}"/>
              </a:ext>
            </a:extLst>
          </p:cNvPr>
          <p:cNvSpPr txBox="1"/>
          <p:nvPr/>
        </p:nvSpPr>
        <p:spPr>
          <a:xfrm>
            <a:off x="5768979" y="1923492"/>
            <a:ext cx="240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Spatial EM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148445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18B4AAB-C339-B549-A409-5363B345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Drift num. 3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7A585F-F38A-F808-B778-80C08E110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30" y="2325146"/>
            <a:ext cx="5873470" cy="29559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7CE2F3-EF4D-7CF9-CD60-08BB8B780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2352460"/>
            <a:ext cx="5619470" cy="28443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C2A765-AD16-2716-7FED-46F93C4D0B0C}"/>
              </a:ext>
            </a:extLst>
          </p:cNvPr>
          <p:cNvSpPr txBox="1"/>
          <p:nvPr/>
        </p:nvSpPr>
        <p:spPr>
          <a:xfrm>
            <a:off x="222530" y="1983128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Velocity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30BA4F-4E0D-5A47-301D-1AC6890B240B}"/>
              </a:ext>
            </a:extLst>
          </p:cNvPr>
          <p:cNvSpPr txBox="1"/>
          <p:nvPr/>
        </p:nvSpPr>
        <p:spPr>
          <a:xfrm>
            <a:off x="6350000" y="1955814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Acceleration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89269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266EA09-AE6B-3FC4-4809-080AEFAB3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Glitch num.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IL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915824-84DB-C911-DC24-71F03A6C2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71" y="1914623"/>
            <a:ext cx="5998429" cy="30287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F6C264-959C-ED04-FE74-3118AE5C0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06" y="1914622"/>
            <a:ext cx="5937594" cy="30287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4236AB-C43B-83E3-FDC3-B39E2EB5897E}"/>
              </a:ext>
            </a:extLst>
          </p:cNvPr>
          <p:cNvSpPr txBox="1"/>
          <p:nvPr/>
        </p:nvSpPr>
        <p:spPr>
          <a:xfrm>
            <a:off x="103014" y="1506022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Velocity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EBA339-0D59-AA72-C658-A933BD0B3A4A}"/>
              </a:ext>
            </a:extLst>
          </p:cNvPr>
          <p:cNvSpPr txBox="1"/>
          <p:nvPr/>
        </p:nvSpPr>
        <p:spPr>
          <a:xfrm>
            <a:off x="6254406" y="1506022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Acceleration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752695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DBB79EB-E297-7E01-8EC5-302FC63B7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Drift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num.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IL" sz="3200" dirty="0"/>
          </a:p>
        </p:txBody>
      </p:sp>
      <p:graphicFrame>
        <p:nvGraphicFramePr>
          <p:cNvPr id="2" name="Content Placeholder 4">
            <a:extLst>
              <a:ext uri="{FF2B5EF4-FFF2-40B4-BE49-F238E27FC236}">
                <a16:creationId xmlns:a16="http://schemas.microsoft.com/office/drawing/2014/main" id="{9009AA5A-369E-B269-911D-A4DFAD0F80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1161521"/>
              </p:ext>
            </p:extLst>
          </p:nvPr>
        </p:nvGraphicFramePr>
        <p:xfrm>
          <a:off x="838200" y="1620189"/>
          <a:ext cx="10515603" cy="1285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103141323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52999482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137485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46746591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17191050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80671697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90703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Cortex Trial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CondsX1</a:t>
                      </a:r>
                      <a:r>
                        <a:rPr lang="en-US" baseline="0" dirty="0"/>
                        <a:t> Trial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Onset Frame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Offset Frame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Amp (max)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Direction (</a:t>
                      </a:r>
                      <a:r>
                        <a:rPr lang="en-US" dirty="0" err="1"/>
                        <a:t>vecAverage</a:t>
                      </a:r>
                      <a:r>
                        <a:rPr lang="en-US" dirty="0"/>
                        <a:t>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Velocity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96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PTOS" panose="02110004020202020204"/>
                        </a:rPr>
                        <a:t>109</a:t>
                      </a:r>
                      <a:endParaRPr lang="en-US" dirty="0">
                        <a:latin typeface="APTOS" panose="02110004020202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PTOS" panose="02110004020202020204"/>
                        </a:rPr>
                        <a:t>111</a:t>
                      </a:r>
                      <a:endParaRPr lang="en-US" dirty="0">
                        <a:latin typeface="APTOS" panose="02110004020202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PTOS" panose="02110004020202020204"/>
                        </a:rPr>
                        <a:t>0.24</a:t>
                      </a:r>
                      <a:endParaRPr lang="en-US" dirty="0">
                        <a:latin typeface="APTOS" panose="02110004020202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PTOS" panose="02110004020202020204"/>
                        </a:rPr>
                        <a:t>99.02</a:t>
                      </a:r>
                      <a:endParaRPr lang="en-US" dirty="0">
                        <a:latin typeface="APTOS" panose="02110004020202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PTOS" panose="02110004020202020204"/>
                        </a:rPr>
                        <a:t>14.99</a:t>
                      </a:r>
                      <a:endParaRPr lang="en-US" dirty="0">
                        <a:latin typeface="APTOS" panose="021100040202020202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65621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C005429-2268-F18E-F1EA-3FB0FCB97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06" y="3576292"/>
            <a:ext cx="11842587" cy="273231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63E5D5-CC64-6016-8DF1-6C3256585BA9}"/>
              </a:ext>
            </a:extLst>
          </p:cNvPr>
          <p:cNvCxnSpPr/>
          <p:nvPr/>
        </p:nvCxnSpPr>
        <p:spPr>
          <a:xfrm>
            <a:off x="10318985" y="3179618"/>
            <a:ext cx="0" cy="498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8D21E54-CF61-40F0-A59E-C482D0B7A00E}"/>
              </a:ext>
            </a:extLst>
          </p:cNvPr>
          <p:cNvSpPr txBox="1"/>
          <p:nvPr/>
        </p:nvSpPr>
        <p:spPr>
          <a:xfrm>
            <a:off x="174706" y="3244334"/>
            <a:ext cx="2242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Time Course Figure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129791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DBB79EB-E297-7E01-8EC5-302FC63B7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Drift num. 4</a:t>
            </a:r>
            <a:endParaRPr lang="en-IL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0AE566-3589-4670-1820-479CD06B3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162" y="2060020"/>
            <a:ext cx="9361676" cy="468991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F2F6F1-F2C3-5944-2402-FBAE9FCFC427}"/>
              </a:ext>
            </a:extLst>
          </p:cNvPr>
          <p:cNvCxnSpPr>
            <a:cxnSpLocks/>
          </p:cNvCxnSpPr>
          <p:nvPr/>
        </p:nvCxnSpPr>
        <p:spPr>
          <a:xfrm flipV="1">
            <a:off x="8406661" y="4230721"/>
            <a:ext cx="566451" cy="113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967C9DD-8EAC-A079-30B8-C16E81018D40}"/>
              </a:ext>
            </a:extLst>
          </p:cNvPr>
          <p:cNvSpPr txBox="1"/>
          <p:nvPr/>
        </p:nvSpPr>
        <p:spPr>
          <a:xfrm>
            <a:off x="5521487" y="1690688"/>
            <a:ext cx="240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Spatial EM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314551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DBB79EB-E297-7E01-8EC5-302FC63B7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Drift num. 4</a:t>
            </a:r>
            <a:endParaRPr lang="en-IL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4E762C-654B-8AD1-252F-114ACC1B4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90" y="2098401"/>
            <a:ext cx="5836543" cy="2935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90D6F3-0075-0893-2029-ACBCD4C61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98400"/>
            <a:ext cx="5968110" cy="29355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87FBFE-C9FA-AA56-5218-C58FB98692DE}"/>
              </a:ext>
            </a:extLst>
          </p:cNvPr>
          <p:cNvSpPr txBox="1"/>
          <p:nvPr/>
        </p:nvSpPr>
        <p:spPr>
          <a:xfrm>
            <a:off x="255133" y="1729068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Velocity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038C94-D498-9232-1133-CC738FC19E22}"/>
              </a:ext>
            </a:extLst>
          </p:cNvPr>
          <p:cNvSpPr txBox="1"/>
          <p:nvPr/>
        </p:nvSpPr>
        <p:spPr>
          <a:xfrm>
            <a:off x="6227569" y="1754242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Acceleration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723837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DBB79EB-E297-7E01-8EC5-302FC63B7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Drift num. </a:t>
            </a:r>
            <a:r>
              <a:rPr lang="en-US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IL" sz="3200" dirty="0"/>
          </a:p>
        </p:txBody>
      </p:sp>
      <p:graphicFrame>
        <p:nvGraphicFramePr>
          <p:cNvPr id="3" name="Content Placeholder 4">
            <a:extLst>
              <a:ext uri="{FF2B5EF4-FFF2-40B4-BE49-F238E27FC236}">
                <a16:creationId xmlns:a16="http://schemas.microsoft.com/office/drawing/2014/main" id="{FF290251-005A-3E42-060C-5E7ED04DB7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4213007"/>
              </p:ext>
            </p:extLst>
          </p:nvPr>
        </p:nvGraphicFramePr>
        <p:xfrm>
          <a:off x="838200" y="1501474"/>
          <a:ext cx="10515603" cy="1285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103141323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52999482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137485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46746591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17191050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80671697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90703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Cortex Trial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CondsX1</a:t>
                      </a:r>
                      <a:r>
                        <a:rPr lang="en-US" baseline="0" dirty="0"/>
                        <a:t> Trial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Onset Frame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Offset Frame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Amp (max)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Direction (</a:t>
                      </a:r>
                      <a:r>
                        <a:rPr lang="en-US" dirty="0" err="1"/>
                        <a:t>vecAverage</a:t>
                      </a:r>
                      <a:r>
                        <a:rPr lang="en-US" dirty="0"/>
                        <a:t>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Velocity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96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119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164.61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24.38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25486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08FFD5D-DC33-E4BE-1DEA-0E76E518A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9" y="3429000"/>
            <a:ext cx="11917832" cy="271945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241BDBB-7C21-8354-9AFC-E9632E0A1C8C}"/>
              </a:ext>
            </a:extLst>
          </p:cNvPr>
          <p:cNvCxnSpPr/>
          <p:nvPr/>
        </p:nvCxnSpPr>
        <p:spPr>
          <a:xfrm>
            <a:off x="4093775" y="3264408"/>
            <a:ext cx="0" cy="498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6A5EDDC-4030-BF79-F810-8BEFB17D5F3D}"/>
              </a:ext>
            </a:extLst>
          </p:cNvPr>
          <p:cNvSpPr txBox="1"/>
          <p:nvPr/>
        </p:nvSpPr>
        <p:spPr>
          <a:xfrm>
            <a:off x="202709" y="3079742"/>
            <a:ext cx="217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Time Course Figure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879912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DBB79EB-E297-7E01-8EC5-302FC63B7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Drift num. 6</a:t>
            </a:r>
            <a:endParaRPr lang="en-IL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50FAC0-8FEC-7D54-08B4-6BC947FD4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93" y="2118708"/>
            <a:ext cx="9365137" cy="466453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4F860AF-C17A-CDFD-A880-83398BBEEB14}"/>
              </a:ext>
            </a:extLst>
          </p:cNvPr>
          <p:cNvCxnSpPr>
            <a:cxnSpLocks/>
          </p:cNvCxnSpPr>
          <p:nvPr/>
        </p:nvCxnSpPr>
        <p:spPr>
          <a:xfrm>
            <a:off x="7182784" y="3697916"/>
            <a:ext cx="0" cy="3433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7A7CD91-F87A-9043-8F4D-FA12EA7085A9}"/>
              </a:ext>
            </a:extLst>
          </p:cNvPr>
          <p:cNvSpPr txBox="1"/>
          <p:nvPr/>
        </p:nvSpPr>
        <p:spPr>
          <a:xfrm>
            <a:off x="5513720" y="1749376"/>
            <a:ext cx="240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Spatial EM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679196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DBB79EB-E297-7E01-8EC5-302FC63B7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Drift num. 6</a:t>
            </a:r>
            <a:endParaRPr lang="en-IL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61097F-8366-AE0F-B470-E28E601A8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74" y="2155610"/>
            <a:ext cx="5693681" cy="29277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A22D2B-73C6-8FCC-BBB4-9ABA83237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547" y="2155610"/>
            <a:ext cx="5837024" cy="29277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E32A5D-1455-EB5B-7C50-9E029A0954D1}"/>
              </a:ext>
            </a:extLst>
          </p:cNvPr>
          <p:cNvSpPr txBox="1"/>
          <p:nvPr/>
        </p:nvSpPr>
        <p:spPr>
          <a:xfrm>
            <a:off x="338818" y="1786278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Velocity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574FD7-2AB4-7FDA-5CFB-5ED92DC09466}"/>
              </a:ext>
            </a:extLst>
          </p:cNvPr>
          <p:cNvSpPr txBox="1"/>
          <p:nvPr/>
        </p:nvSpPr>
        <p:spPr>
          <a:xfrm>
            <a:off x="6600825" y="1779578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Acceleration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666834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0804D-4EB3-037F-0D37-AE2D8F8B99D6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Drift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num.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IL" sz="3200" dirty="0"/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A259E955-61D0-4747-5C62-188EE36616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2209979"/>
              </p:ext>
            </p:extLst>
          </p:nvPr>
        </p:nvGraphicFramePr>
        <p:xfrm>
          <a:off x="990597" y="1574626"/>
          <a:ext cx="10515603" cy="12801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103141323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52999482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137485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46746591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17191050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80671697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90703554"/>
                    </a:ext>
                  </a:extLst>
                </a:gridCol>
              </a:tblGrid>
              <a:tr h="8270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Cortex Trial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CondsX1</a:t>
                      </a:r>
                      <a:r>
                        <a:rPr lang="en-US" baseline="0" dirty="0"/>
                        <a:t> Trial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Onset Frame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Offset Frame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Amp (max)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Direction (</a:t>
                      </a:r>
                      <a:r>
                        <a:rPr lang="en-US" dirty="0" err="1"/>
                        <a:t>vecAverage</a:t>
                      </a:r>
                      <a:r>
                        <a:rPr lang="en-US" dirty="0"/>
                        <a:t>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Velocity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964257"/>
                  </a:ext>
                </a:extLst>
              </a:tr>
              <a:tr h="3308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226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0.23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174.83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16.88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65074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F9CA37C-ED51-750F-E702-102568B89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88" y="3642401"/>
            <a:ext cx="11214390" cy="262679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7A43E3-61FC-D00E-58CB-062A75DB7B14}"/>
              </a:ext>
            </a:extLst>
          </p:cNvPr>
          <p:cNvCxnSpPr/>
          <p:nvPr/>
        </p:nvCxnSpPr>
        <p:spPr>
          <a:xfrm>
            <a:off x="7956042" y="3321744"/>
            <a:ext cx="0" cy="498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AB31CD8-4D48-3241-0B4A-2992B3D3C3E8}"/>
              </a:ext>
            </a:extLst>
          </p:cNvPr>
          <p:cNvSpPr txBox="1"/>
          <p:nvPr/>
        </p:nvSpPr>
        <p:spPr>
          <a:xfrm>
            <a:off x="715388" y="3297407"/>
            <a:ext cx="226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Time Course Figure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778589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0804D-4EB3-037F-0D37-AE2D8F8B99D6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Drift num. 7</a:t>
            </a:r>
            <a:endParaRPr lang="en-IL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2079FB-67F2-CCD6-EE6F-826948E04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761" y="2118728"/>
            <a:ext cx="9218692" cy="4665449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76725FC-0C0F-2615-07AD-3D84DF106D70}"/>
              </a:ext>
            </a:extLst>
          </p:cNvPr>
          <p:cNvCxnSpPr/>
          <p:nvPr/>
        </p:nvCxnSpPr>
        <p:spPr>
          <a:xfrm>
            <a:off x="8047274" y="4980460"/>
            <a:ext cx="0" cy="498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7">
            <a:extLst>
              <a:ext uri="{FF2B5EF4-FFF2-40B4-BE49-F238E27FC236}">
                <a16:creationId xmlns:a16="http://schemas.microsoft.com/office/drawing/2014/main" id="{CEBD564C-CF8D-AB1C-70E4-17A9ECDE9157}"/>
              </a:ext>
            </a:extLst>
          </p:cNvPr>
          <p:cNvSpPr txBox="1"/>
          <p:nvPr/>
        </p:nvSpPr>
        <p:spPr>
          <a:xfrm>
            <a:off x="5637453" y="1749396"/>
            <a:ext cx="240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Spatial EM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540562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0804D-4EB3-037F-0D37-AE2D8F8B99D6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Drift num. 7</a:t>
            </a:r>
            <a:endParaRPr lang="en-IL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97EEFD-02BB-11BC-BC9E-7B4D0EE11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51" y="2106676"/>
            <a:ext cx="5688314" cy="28310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179C2D-BCF2-8E57-F381-48BE8EE29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2106676"/>
            <a:ext cx="5781528" cy="28310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B7751E-2CCF-D0CC-6864-7CDC54D3D150}"/>
              </a:ext>
            </a:extLst>
          </p:cNvPr>
          <p:cNvSpPr txBox="1"/>
          <p:nvPr/>
        </p:nvSpPr>
        <p:spPr>
          <a:xfrm>
            <a:off x="231321" y="1802658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Velocity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CE84BA-BD56-2BB9-6CE5-857FD7BA80A8}"/>
              </a:ext>
            </a:extLst>
          </p:cNvPr>
          <p:cNvSpPr txBox="1"/>
          <p:nvPr/>
        </p:nvSpPr>
        <p:spPr>
          <a:xfrm>
            <a:off x="6247039" y="1781278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Acceleration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94961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9E83DDB-511A-CD27-4F1D-4116A3061B35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Drift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num. 8</a:t>
            </a:r>
            <a:endParaRPr lang="en-IL" sz="3200" dirty="0"/>
          </a:p>
        </p:txBody>
      </p:sp>
      <p:graphicFrame>
        <p:nvGraphicFramePr>
          <p:cNvPr id="3" name="Content Placeholder 4">
            <a:extLst>
              <a:ext uri="{FF2B5EF4-FFF2-40B4-BE49-F238E27FC236}">
                <a16:creationId xmlns:a16="http://schemas.microsoft.com/office/drawing/2014/main" id="{B68EE5EF-43BE-E343-B41D-79DCFA34F90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85800" y="1693358"/>
          <a:ext cx="10515603" cy="1285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103141323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52999482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137485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46746591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17191050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80671697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90703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Cortex Trial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CondsX1</a:t>
                      </a:r>
                      <a:r>
                        <a:rPr lang="en-US" baseline="0" dirty="0"/>
                        <a:t> Trial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Onset Frame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Offset Frame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Amp (max)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Direction (</a:t>
                      </a:r>
                      <a:r>
                        <a:rPr lang="en-US" dirty="0" err="1"/>
                        <a:t>vecAverage</a:t>
                      </a:r>
                      <a:r>
                        <a:rPr lang="en-US" dirty="0"/>
                        <a:t>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Velocity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96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307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0.46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-80.3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30.26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4013757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BDFD059-1B18-64F8-6252-2FADB347B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61" y="3736206"/>
            <a:ext cx="11239477" cy="260426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9F2BA44-8099-5C3C-B2E8-096A68005758}"/>
              </a:ext>
            </a:extLst>
          </p:cNvPr>
          <p:cNvCxnSpPr/>
          <p:nvPr/>
        </p:nvCxnSpPr>
        <p:spPr>
          <a:xfrm>
            <a:off x="4724584" y="3429000"/>
            <a:ext cx="0" cy="498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B4012C9-D6D4-732C-5E17-AC5B6FF125E3}"/>
              </a:ext>
            </a:extLst>
          </p:cNvPr>
          <p:cNvSpPr txBox="1"/>
          <p:nvPr/>
        </p:nvSpPr>
        <p:spPr>
          <a:xfrm>
            <a:off x="685800" y="3309050"/>
            <a:ext cx="2296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Time Course Figure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03904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18B4AAB-C339-B549-A409-5363B345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Glitch num.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76E88D02-756E-7936-41E4-6C6BA464AF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9205113"/>
              </p:ext>
            </p:extLst>
          </p:nvPr>
        </p:nvGraphicFramePr>
        <p:xfrm>
          <a:off x="838200" y="1427941"/>
          <a:ext cx="10515603" cy="1285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103141323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52999482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137485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46746591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17191050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80671697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90703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Cortex Trial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CondsX1</a:t>
                      </a:r>
                      <a:r>
                        <a:rPr lang="en-US" baseline="0" dirty="0"/>
                        <a:t> Trial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Onset Frame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Offset Frame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Amp (max)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Direction (</a:t>
                      </a:r>
                      <a:r>
                        <a:rPr lang="en-US" dirty="0" err="1"/>
                        <a:t>vecAverage</a:t>
                      </a:r>
                      <a:r>
                        <a:rPr lang="en-US" dirty="0"/>
                        <a:t>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Velocity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96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APTOS" panose="02110004020202020204"/>
                        </a:rPr>
                        <a:t>69</a:t>
                      </a:r>
                      <a:endParaRPr lang="en-US" dirty="0">
                        <a:latin typeface="APTOS" panose="02110004020202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PTOS" panose="02110004020202020204"/>
                        </a:rPr>
                        <a:t>8</a:t>
                      </a:r>
                      <a:endParaRPr lang="en-US" dirty="0">
                        <a:latin typeface="APTOS" panose="02110004020202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PTOS" panose="02110004020202020204"/>
                        </a:rPr>
                        <a:t>94</a:t>
                      </a:r>
                      <a:endParaRPr lang="en-US" dirty="0">
                        <a:latin typeface="APTOS" panose="02110004020202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PTOS" panose="02110004020202020204"/>
                        </a:rPr>
                        <a:t>98</a:t>
                      </a:r>
                      <a:endParaRPr lang="en-US" dirty="0">
                        <a:latin typeface="APTOS" panose="02110004020202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PTOS" panose="02110004020202020204"/>
                        </a:rPr>
                        <a:t>0.32</a:t>
                      </a:r>
                      <a:endParaRPr lang="en-US" dirty="0">
                        <a:latin typeface="APTOS" panose="02110004020202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PTOS" panose="02110004020202020204"/>
                        </a:rPr>
                        <a:t>183.05</a:t>
                      </a:r>
                      <a:endParaRPr lang="en-US" dirty="0">
                        <a:latin typeface="APTOS" panose="02110004020202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PTOS" panose="02110004020202020204"/>
                        </a:rPr>
                        <a:t>21.17</a:t>
                      </a:r>
                      <a:endParaRPr lang="en-US" dirty="0">
                        <a:latin typeface="APTOS" panose="0211000402020202020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22063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F2C8994-190F-B4D4-964E-8BD36AFC5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53" y="3488109"/>
            <a:ext cx="11671871" cy="274809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5B4D38-969E-5DD9-50CF-C21F2E049D14}"/>
              </a:ext>
            </a:extLst>
          </p:cNvPr>
          <p:cNvCxnSpPr/>
          <p:nvPr/>
        </p:nvCxnSpPr>
        <p:spPr>
          <a:xfrm>
            <a:off x="9049271" y="3179618"/>
            <a:ext cx="0" cy="498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19C787C-0E07-5581-8D86-012C4855EF9B}"/>
              </a:ext>
            </a:extLst>
          </p:cNvPr>
          <p:cNvSpPr txBox="1"/>
          <p:nvPr/>
        </p:nvSpPr>
        <p:spPr>
          <a:xfrm>
            <a:off x="761997" y="3213914"/>
            <a:ext cx="2296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Time Course Figure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4972101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9E83DDB-511A-CD27-4F1D-4116A3061B35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Drift num. 8</a:t>
            </a:r>
            <a:endParaRPr lang="en-IL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A746EA-4ABA-3E86-D4A6-EC7EDDB3A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04" y="2067712"/>
            <a:ext cx="9553832" cy="4752543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7B7E78-11E3-8F25-6663-CC3B870CCD18}"/>
              </a:ext>
            </a:extLst>
          </p:cNvPr>
          <p:cNvCxnSpPr/>
          <p:nvPr/>
        </p:nvCxnSpPr>
        <p:spPr>
          <a:xfrm flipH="1">
            <a:off x="5216605" y="3258753"/>
            <a:ext cx="492483" cy="114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4CCE44D-3FFB-EBB8-016D-73ADD8AEAA41}"/>
              </a:ext>
            </a:extLst>
          </p:cNvPr>
          <p:cNvSpPr txBox="1"/>
          <p:nvPr/>
        </p:nvSpPr>
        <p:spPr>
          <a:xfrm>
            <a:off x="5043489" y="1698380"/>
            <a:ext cx="240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Spatial EM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622665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9E83DDB-511A-CD27-4F1D-4116A3061B35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Drift num. 8</a:t>
            </a:r>
            <a:endParaRPr lang="en-IL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7A9012-7B63-ECD6-8F01-2497F730E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09" y="2039055"/>
            <a:ext cx="5740769" cy="29758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8D40B2-FCF9-16F7-AF13-7582F02E8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683" y="2039055"/>
            <a:ext cx="6120308" cy="29758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96B57A-B6D8-2F4E-529F-36B71CBF897C}"/>
              </a:ext>
            </a:extLst>
          </p:cNvPr>
          <p:cNvSpPr txBox="1"/>
          <p:nvPr/>
        </p:nvSpPr>
        <p:spPr>
          <a:xfrm>
            <a:off x="87009" y="1658422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Velocity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EB355-C819-2B3A-2417-97954094A165}"/>
              </a:ext>
            </a:extLst>
          </p:cNvPr>
          <p:cNvSpPr txBox="1"/>
          <p:nvPr/>
        </p:nvSpPr>
        <p:spPr>
          <a:xfrm>
            <a:off x="5984683" y="1658422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Acceleration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4864968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18B4AAB-C339-B549-A409-5363B345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Drift num. 9</a:t>
            </a:r>
            <a:endParaRPr lang="en-IL" sz="3200" dirty="0"/>
          </a:p>
        </p:txBody>
      </p:sp>
      <p:graphicFrame>
        <p:nvGraphicFramePr>
          <p:cNvPr id="3" name="Content Placeholder 4">
            <a:extLst>
              <a:ext uri="{FF2B5EF4-FFF2-40B4-BE49-F238E27FC236}">
                <a16:creationId xmlns:a16="http://schemas.microsoft.com/office/drawing/2014/main" id="{1125583B-17F6-B7AF-684D-686DC8AC61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6012078"/>
              </p:ext>
            </p:extLst>
          </p:nvPr>
        </p:nvGraphicFramePr>
        <p:xfrm>
          <a:off x="838197" y="1519762"/>
          <a:ext cx="10515603" cy="1285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103141323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52999482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137485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46746591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17191050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80671697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90703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Cortex Trial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CondsX1</a:t>
                      </a:r>
                      <a:r>
                        <a:rPr lang="en-US" baseline="0" dirty="0"/>
                        <a:t> Trial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Onset Frame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Offset Frame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Amp (max)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Direction (</a:t>
                      </a:r>
                      <a:r>
                        <a:rPr lang="en-US" dirty="0" err="1"/>
                        <a:t>vecAverage</a:t>
                      </a:r>
                      <a:r>
                        <a:rPr lang="en-US" dirty="0"/>
                        <a:t>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Velocity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96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347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0.51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-65.36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34.68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52157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117E09C-B85F-9CD6-6C80-A2A3C1229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67" y="3668776"/>
            <a:ext cx="11737662" cy="267478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82AB0B-8F2E-D878-7F71-35760BFF105D}"/>
              </a:ext>
            </a:extLst>
          </p:cNvPr>
          <p:cNvCxnSpPr/>
          <p:nvPr/>
        </p:nvCxnSpPr>
        <p:spPr>
          <a:xfrm>
            <a:off x="6414695" y="3930899"/>
            <a:ext cx="0" cy="498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1BAD284-9D5D-9D63-5D0D-10A9EF02692E}"/>
              </a:ext>
            </a:extLst>
          </p:cNvPr>
          <p:cNvSpPr txBox="1"/>
          <p:nvPr/>
        </p:nvSpPr>
        <p:spPr>
          <a:xfrm>
            <a:off x="326574" y="3299444"/>
            <a:ext cx="220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Time Course Figure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543045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18B4AAB-C339-B549-A409-5363B345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Drift num. 9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D3EF5F-FF42-826B-94E4-870CF62F8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858" y="2314316"/>
            <a:ext cx="8773139" cy="440626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8D6D79B-0DCB-45E2-925D-1DED6B5E142F}"/>
              </a:ext>
            </a:extLst>
          </p:cNvPr>
          <p:cNvCxnSpPr/>
          <p:nvPr/>
        </p:nvCxnSpPr>
        <p:spPr>
          <a:xfrm>
            <a:off x="2407960" y="3235370"/>
            <a:ext cx="0" cy="498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7">
            <a:extLst>
              <a:ext uri="{FF2B5EF4-FFF2-40B4-BE49-F238E27FC236}">
                <a16:creationId xmlns:a16="http://schemas.microsoft.com/office/drawing/2014/main" id="{73F4756D-DC2E-1C90-6CAA-5D3A4C0BC646}"/>
              </a:ext>
            </a:extLst>
          </p:cNvPr>
          <p:cNvSpPr txBox="1"/>
          <p:nvPr/>
        </p:nvSpPr>
        <p:spPr>
          <a:xfrm>
            <a:off x="5508132" y="1944984"/>
            <a:ext cx="240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I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Spatial EM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332322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18B4AAB-C339-B549-A409-5363B345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Drift num. 9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1AC496-3B15-8BC9-9513-DE89A9569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1" y="1916915"/>
            <a:ext cx="5877905" cy="29294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3819EF-B9CE-C87D-7184-BDC4042D8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346" y="1916915"/>
            <a:ext cx="5828649" cy="29294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D2DA85-B24B-62BA-9B38-233BEB782664}"/>
              </a:ext>
            </a:extLst>
          </p:cNvPr>
          <p:cNvSpPr txBox="1"/>
          <p:nvPr/>
        </p:nvSpPr>
        <p:spPr>
          <a:xfrm>
            <a:off x="139811" y="1586407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Velocity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339A64-14F6-9574-6119-FA1F749636E1}"/>
              </a:ext>
            </a:extLst>
          </p:cNvPr>
          <p:cNvSpPr txBox="1"/>
          <p:nvPr/>
        </p:nvSpPr>
        <p:spPr>
          <a:xfrm>
            <a:off x="6245346" y="1586407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Acceleration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8489509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B2B90-4252-0674-03B5-005A5CF00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Glitch with Drift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num.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79AB28AF-E574-0E1A-5965-89E2AF93D2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7359917"/>
              </p:ext>
            </p:extLst>
          </p:nvPr>
        </p:nvGraphicFramePr>
        <p:xfrm>
          <a:off x="838197" y="1620694"/>
          <a:ext cx="10515603" cy="1285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103141323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52999482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137485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46746591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17191050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80671697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90703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Cortex Trial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CondsX1</a:t>
                      </a:r>
                      <a:r>
                        <a:rPr lang="en-US" baseline="0" dirty="0"/>
                        <a:t> Trial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Onset Frame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Offset Frame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Amp (max)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Direction (</a:t>
                      </a:r>
                      <a:r>
                        <a:rPr lang="en-US" dirty="0" err="1"/>
                        <a:t>vecAverage</a:t>
                      </a:r>
                      <a:r>
                        <a:rPr lang="en-US" dirty="0"/>
                        <a:t>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Velocity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96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latin typeface="APTOS" panose="02110004020202020204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114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118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0.23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135.58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15.02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225825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8EF4927-C46F-3FBA-F436-F2D938502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38" y="3664019"/>
            <a:ext cx="11524919" cy="271086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6F87DC4-5307-F5C9-4FEC-621DD52071E6}"/>
              </a:ext>
            </a:extLst>
          </p:cNvPr>
          <p:cNvCxnSpPr/>
          <p:nvPr/>
        </p:nvCxnSpPr>
        <p:spPr>
          <a:xfrm>
            <a:off x="10833389" y="3664019"/>
            <a:ext cx="0" cy="498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242EE74-FC7B-8046-9605-185C05B4A9FF}"/>
              </a:ext>
            </a:extLst>
          </p:cNvPr>
          <p:cNvSpPr txBox="1"/>
          <p:nvPr/>
        </p:nvSpPr>
        <p:spPr>
          <a:xfrm>
            <a:off x="333538" y="3294687"/>
            <a:ext cx="2344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Time Course Figure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134054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2729BB-96B8-6E2F-20D3-7AE421C04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973" y="1843715"/>
            <a:ext cx="8716815" cy="436683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5B605DD-0B9C-5AD7-68ED-692EFFB2FA54}"/>
              </a:ext>
            </a:extLst>
          </p:cNvPr>
          <p:cNvCxnSpPr/>
          <p:nvPr/>
        </p:nvCxnSpPr>
        <p:spPr>
          <a:xfrm>
            <a:off x="5711191" y="3162992"/>
            <a:ext cx="0" cy="498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3F76D5F6-F3E6-3480-C2D5-FBD811B7B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Glitch with Drift num. 1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A947DA-70F2-EE94-9E11-6F018B0FF2DA}"/>
              </a:ext>
            </a:extLst>
          </p:cNvPr>
          <p:cNvSpPr txBox="1"/>
          <p:nvPr/>
        </p:nvSpPr>
        <p:spPr>
          <a:xfrm>
            <a:off x="5584768" y="1474383"/>
            <a:ext cx="240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Spatial EM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173254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9F419E-556F-6737-2382-60866A09B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08" y="1972940"/>
            <a:ext cx="5828088" cy="2912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342FF4-3EE1-1C56-170D-B86D041FB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4" y="1972938"/>
            <a:ext cx="5828088" cy="29007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8AA06AC-7989-A0B1-5452-B20D852E5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Glitch with Drift num. 1</a:t>
            </a:r>
            <a:endParaRPr lang="en-IL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8E4508-1990-D156-A5BF-5598043177B7}"/>
              </a:ext>
            </a:extLst>
          </p:cNvPr>
          <p:cNvSpPr txBox="1"/>
          <p:nvPr/>
        </p:nvSpPr>
        <p:spPr>
          <a:xfrm>
            <a:off x="191708" y="1603606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Velocity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37AFD6-4A73-D925-3869-6A8CEC94AAEB}"/>
              </a:ext>
            </a:extLst>
          </p:cNvPr>
          <p:cNvSpPr txBox="1"/>
          <p:nvPr/>
        </p:nvSpPr>
        <p:spPr>
          <a:xfrm>
            <a:off x="6172204" y="1603606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Acceleration Vector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762502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4FA51-1F05-254D-FABF-A12BDE93D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Glitch with Drift num. 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IL" sz="3200" dirty="0"/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937014A8-5CAC-E2B0-3E53-F21858FED7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3746172"/>
              </p:ext>
            </p:extLst>
          </p:nvPr>
        </p:nvGraphicFramePr>
        <p:xfrm>
          <a:off x="747453" y="1423988"/>
          <a:ext cx="10515603" cy="12852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02229">
                  <a:extLst>
                    <a:ext uri="{9D8B030D-6E8A-4147-A177-3AD203B41FA5}">
                      <a16:colId xmlns:a16="http://schemas.microsoft.com/office/drawing/2014/main" val="103141323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529994824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1531374857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467465910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2171910501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806716978"/>
                    </a:ext>
                  </a:extLst>
                </a:gridCol>
                <a:gridCol w="1502229">
                  <a:extLst>
                    <a:ext uri="{9D8B030D-6E8A-4147-A177-3AD203B41FA5}">
                      <a16:colId xmlns:a16="http://schemas.microsoft.com/office/drawing/2014/main" val="3890703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Cortex Trial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CondsX1</a:t>
                      </a:r>
                      <a:r>
                        <a:rPr lang="en-US" baseline="0" dirty="0"/>
                        <a:t> Trial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Onset Frame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Offset Frame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Amp (max)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Direction (</a:t>
                      </a:r>
                      <a:r>
                        <a:rPr lang="en-US" dirty="0" err="1"/>
                        <a:t>vecAverage</a:t>
                      </a:r>
                      <a:r>
                        <a:rPr lang="en-US" dirty="0"/>
                        <a:t>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Velocity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96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0.36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77.07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PTOS" panose="02110004020202020204"/>
                        </a:rPr>
                        <a:t>22.26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022063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7B4680D-D4E2-3495-CD34-7F64F039C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81" y="3768091"/>
            <a:ext cx="10908238" cy="247786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B053534-70D8-BB6C-05FD-AB6C19D2E135}"/>
              </a:ext>
            </a:extLst>
          </p:cNvPr>
          <p:cNvCxnSpPr/>
          <p:nvPr/>
        </p:nvCxnSpPr>
        <p:spPr>
          <a:xfrm>
            <a:off x="4472075" y="3514500"/>
            <a:ext cx="0" cy="498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A84DA31-7289-F2EE-69F4-4759A059CB07}"/>
              </a:ext>
            </a:extLst>
          </p:cNvPr>
          <p:cNvSpPr txBox="1"/>
          <p:nvPr/>
        </p:nvSpPr>
        <p:spPr>
          <a:xfrm>
            <a:off x="747453" y="3429000"/>
            <a:ext cx="2329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Time Course Figure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2503223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3800C9-11BC-21BF-9CA3-9263E4CB0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036" y="2037301"/>
            <a:ext cx="9155927" cy="463711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B825C1-0214-A3CF-ECE6-D6E862C1285A}"/>
              </a:ext>
            </a:extLst>
          </p:cNvPr>
          <p:cNvCxnSpPr/>
          <p:nvPr/>
        </p:nvCxnSpPr>
        <p:spPr>
          <a:xfrm>
            <a:off x="5902903" y="2037301"/>
            <a:ext cx="0" cy="4987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A1EACC6F-6E5D-64FE-307B-47C544D6E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Glitch with Drift num. 2</a:t>
            </a:r>
            <a:endParaRPr lang="en-IL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F0741F-B606-D0C6-0C0F-112B0D35586B}"/>
              </a:ext>
            </a:extLst>
          </p:cNvPr>
          <p:cNvSpPr txBox="1"/>
          <p:nvPr/>
        </p:nvSpPr>
        <p:spPr>
          <a:xfrm>
            <a:off x="5491757" y="1667969"/>
            <a:ext cx="2409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David" panose="020E0502060401010101" pitchFamily="34" charset="-79"/>
                <a:cs typeface="David" panose="020E0502060401010101" pitchFamily="34" charset="-79"/>
              </a:rPr>
              <a:t>Spatial EM</a:t>
            </a:r>
            <a:endParaRPr lang="en-IL" b="1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5080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</TotalTime>
  <Words>2047</Words>
  <Application>Microsoft Office PowerPoint</Application>
  <PresentationFormat>Widescreen</PresentationFormat>
  <Paragraphs>915</Paragraphs>
  <Slides>133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133</vt:i4>
      </vt:variant>
    </vt:vector>
  </HeadingPairs>
  <TitlesOfParts>
    <vt:vector size="141" baseType="lpstr">
      <vt:lpstr>APTOS</vt:lpstr>
      <vt:lpstr>APTOS</vt:lpstr>
      <vt:lpstr>Arial</vt:lpstr>
      <vt:lpstr>Calibri</vt:lpstr>
      <vt:lpstr>Calibri Light</vt:lpstr>
      <vt:lpstr>David</vt:lpstr>
      <vt:lpstr>Times New Roman</vt:lpstr>
      <vt:lpstr>Office Theme</vt:lpstr>
      <vt:lpstr>Eye Movements Classification  Monkey: Gandalf</vt:lpstr>
      <vt:lpstr>Glitch  Total: 12</vt:lpstr>
      <vt:lpstr>Glitch num. 1</vt:lpstr>
      <vt:lpstr>Glitch num. 1</vt:lpstr>
      <vt:lpstr>Glitch num. 1</vt:lpstr>
      <vt:lpstr>Glitch num. 2</vt:lpstr>
      <vt:lpstr>Glitch num. 2</vt:lpstr>
      <vt:lpstr>Glitch num. 2</vt:lpstr>
      <vt:lpstr>Glitch num. 3</vt:lpstr>
      <vt:lpstr>PowerPoint Presentation</vt:lpstr>
      <vt:lpstr>Glitch num. 3</vt:lpstr>
      <vt:lpstr>Glitch num. 4</vt:lpstr>
      <vt:lpstr>Glitch num. 4</vt:lpstr>
      <vt:lpstr>Glitch num. 4</vt:lpstr>
      <vt:lpstr>Glitch num. 5</vt:lpstr>
      <vt:lpstr>Glitch num. 5</vt:lpstr>
      <vt:lpstr>Glitch num. 5</vt:lpstr>
      <vt:lpstr>Glitch num. 6</vt:lpstr>
      <vt:lpstr>Glitch num. 6</vt:lpstr>
      <vt:lpstr>Glitch num. 6</vt:lpstr>
      <vt:lpstr>PowerPoint Presentation</vt:lpstr>
      <vt:lpstr>PowerPoint Presentation</vt:lpstr>
      <vt:lpstr>PowerPoint Presentation</vt:lpstr>
      <vt:lpstr>Glitch num. 8</vt:lpstr>
      <vt:lpstr>Glitch num. 8</vt:lpstr>
      <vt:lpstr>Glitch num. 8</vt:lpstr>
      <vt:lpstr>Glitch num. 9</vt:lpstr>
      <vt:lpstr>Glitch num. 9</vt:lpstr>
      <vt:lpstr>Glitch num. 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  Total: 10</vt:lpstr>
      <vt:lpstr>PowerPoint Presentation</vt:lpstr>
      <vt:lpstr>PowerPoint Presentation</vt:lpstr>
      <vt:lpstr>PowerPoint Presentation</vt:lpstr>
      <vt:lpstr>Step num. 2</vt:lpstr>
      <vt:lpstr>Step num. 2</vt:lpstr>
      <vt:lpstr>Step num. 2</vt:lpstr>
      <vt:lpstr>Step num. 3</vt:lpstr>
      <vt:lpstr>Step num. 3</vt:lpstr>
      <vt:lpstr>Step num. 3</vt:lpstr>
      <vt:lpstr>Step num. 4</vt:lpstr>
      <vt:lpstr>Step num. 4</vt:lpstr>
      <vt:lpstr>Step num. 4</vt:lpstr>
      <vt:lpstr>Step num. 5</vt:lpstr>
      <vt:lpstr>Step num. 5</vt:lpstr>
      <vt:lpstr>Step num. 5</vt:lpstr>
      <vt:lpstr>Step num. 6</vt:lpstr>
      <vt:lpstr>Step num. 6</vt:lpstr>
      <vt:lpstr>Step num. 6</vt:lpstr>
      <vt:lpstr>Step num. 7</vt:lpstr>
      <vt:lpstr>Step num. 7</vt:lpstr>
      <vt:lpstr>Step num. 7</vt:lpstr>
      <vt:lpstr>Step num. 8</vt:lpstr>
      <vt:lpstr>Step num. 8</vt:lpstr>
      <vt:lpstr>Step num. 8</vt:lpstr>
      <vt:lpstr>Step num. 9</vt:lpstr>
      <vt:lpstr>Step num. 9</vt:lpstr>
      <vt:lpstr>Step num. 9</vt:lpstr>
      <vt:lpstr>PowerPoint Presentation</vt:lpstr>
      <vt:lpstr>PowerPoint Presentation</vt:lpstr>
      <vt:lpstr>PowerPoint Presentation</vt:lpstr>
      <vt:lpstr>Drift  Total: 22 </vt:lpstr>
      <vt:lpstr>Drift num. 1</vt:lpstr>
      <vt:lpstr>Drift num. 1</vt:lpstr>
      <vt:lpstr>Drift num. 1</vt:lpstr>
      <vt:lpstr>Drift num. 2</vt:lpstr>
      <vt:lpstr>Drift num. 2</vt:lpstr>
      <vt:lpstr>Drift num. 2</vt:lpstr>
      <vt:lpstr>Drift num. 3</vt:lpstr>
      <vt:lpstr>Drift num. 3</vt:lpstr>
      <vt:lpstr>Drift num. 3</vt:lpstr>
      <vt:lpstr>Drift num. 4</vt:lpstr>
      <vt:lpstr>Drift num. 4</vt:lpstr>
      <vt:lpstr>Drift num. 4</vt:lpstr>
      <vt:lpstr>Drift num. 5</vt:lpstr>
      <vt:lpstr>Drift num. 6</vt:lpstr>
      <vt:lpstr>Drift num. 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Drift num. 9</vt:lpstr>
      <vt:lpstr>Drift num. 9</vt:lpstr>
      <vt:lpstr>Drift num. 9</vt:lpstr>
      <vt:lpstr>Glitch with Drift num. 1</vt:lpstr>
      <vt:lpstr>Glitch with Drift num. 1</vt:lpstr>
      <vt:lpstr>Glitch with Drift num. 1</vt:lpstr>
      <vt:lpstr>Glitch with Drift num. 2</vt:lpstr>
      <vt:lpstr>Glitch with Drift num. 2</vt:lpstr>
      <vt:lpstr>Glitch with Drift num. 2</vt:lpstr>
      <vt:lpstr>Glitch with Drift num. 3</vt:lpstr>
      <vt:lpstr>Glitch with Drift num. 3</vt:lpstr>
      <vt:lpstr>Glitch with Drift num. 3</vt:lpstr>
      <vt:lpstr>Glitch with Drift num. 4</vt:lpstr>
      <vt:lpstr>Glitch with Drift num. 4</vt:lpstr>
      <vt:lpstr>Glitch with Drift num. 4</vt:lpstr>
      <vt:lpstr>Glitch with Drift num. 5</vt:lpstr>
      <vt:lpstr>Glitch with Drift num. 5</vt:lpstr>
      <vt:lpstr>Glitch with Drift num. 5</vt:lpstr>
      <vt:lpstr>Glitch with Drift num. 6</vt:lpstr>
      <vt:lpstr>Glitch with Drift num. 6</vt:lpstr>
      <vt:lpstr>Glitch with Drift num. 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Drift with step num. 1</vt:lpstr>
      <vt:lpstr>Drift with step num. 1</vt:lpstr>
      <vt:lpstr>Drift with step num. 1</vt:lpstr>
      <vt:lpstr>Drift with step num. 2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Eye Movements Classification  Monkey: Gandalf</dc:title>
  <dc:creator>admin213</dc:creator>
  <cp:lastModifiedBy>admin213</cp:lastModifiedBy>
  <cp:revision>47</cp:revision>
  <dcterms:created xsi:type="dcterms:W3CDTF">2024-09-04T06:37:14Z</dcterms:created>
  <dcterms:modified xsi:type="dcterms:W3CDTF">2024-09-15T07:22:41Z</dcterms:modified>
</cp:coreProperties>
</file>